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Jacques Francois Shadow"/>
      <p:regular r:id="rId36"/>
    </p:embeddedFont>
    <p:embeddedFont>
      <p:font typeface="Patrick Hand"/>
      <p:regular r:id="rId37"/>
    </p:embeddedFont>
    <p:embeddedFont>
      <p:font typeface="Teko"/>
      <p:regular r:id="rId38"/>
      <p:bold r:id="rId39"/>
    </p:embeddedFon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atrickHand-regular.fntdata"/><Relationship Id="rId14" Type="http://schemas.openxmlformats.org/officeDocument/2006/relationships/slide" Target="slides/slide8.xml"/><Relationship Id="rId36" Type="http://schemas.openxmlformats.org/officeDocument/2006/relationships/font" Target="fonts/JacquesFrancoisShadow-regular.fntdata"/><Relationship Id="rId17" Type="http://schemas.openxmlformats.org/officeDocument/2006/relationships/slide" Target="slides/slide11.xml"/><Relationship Id="rId39" Type="http://schemas.openxmlformats.org/officeDocument/2006/relationships/font" Target="fonts/Teko-bold.fntdata"/><Relationship Id="rId16" Type="http://schemas.openxmlformats.org/officeDocument/2006/relationships/slide" Target="slides/slide10.xml"/><Relationship Id="rId38" Type="http://schemas.openxmlformats.org/officeDocument/2006/relationships/font" Target="fonts/Tek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d9aebffef_1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ed9aebffef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d9aebffe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ed9aebffef_1_1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d9aebffe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ed9aebffef_1_1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d9aebffef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ed9aebffef_1_1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d9aebffef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ed9aebffef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d9aebffef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ed9aebffef_1_1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d9aebffef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ed9aebffef_1_1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d9aebffef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ed9aebffef_1_17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d9aebffef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ed9aebffef_1_1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d9aebffef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ed9aebffef_1_18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d9aebffe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ed9aebffef_1_1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d9aebffef_1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ed9aebffe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d9aebffef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ed9aebffef_1_19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ed9aebffef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ed9aebffef_1_19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d9aebffef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ed9aebffef_1_20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d9aebffef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ed9aebffef_1_20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ed9aebffef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ed9aebffef_1_2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d9aebffe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ed9aebffe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d9aebffef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ed9aebffef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ed9aebffef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ed9aebffef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d9aebffef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1ed9aebffef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d9aebffef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ed9aebffef_1_2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d9aebffef_1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ed9aebffef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d9aebffef_1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ed9aebffef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d9aebffef_1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ed9aebffef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d9aebffef_1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ed9aebffef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d9aebffef_1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ed9aebffef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d9aebffef_1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ed9aebffef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d9aebffef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ed9aebffef_1_1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 flipH="1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rgbClr val="4CEEFD"/>
              </a:gs>
              <a:gs pos="34000">
                <a:srgbClr val="4CEEFD">
                  <a:alpha val="37254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720000" y="1397475"/>
            <a:ext cx="38439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20000" y="3053950"/>
            <a:ext cx="3804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 flipH="1">
            <a:off x="345975" y="318889"/>
            <a:ext cx="8475900" cy="4490400"/>
          </a:xfrm>
          <a:prstGeom prst="rect">
            <a:avLst/>
          </a:prstGeom>
          <a:gradFill>
            <a:gsLst>
              <a:gs pos="0">
                <a:srgbClr val="4CEEFD"/>
              </a:gs>
              <a:gs pos="34000">
                <a:srgbClr val="4CEEFD">
                  <a:alpha val="37254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4040375" y="1647400"/>
            <a:ext cx="4593600" cy="54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4117775" y="2165539"/>
            <a:ext cx="44388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flipH="1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chemeClr val="accent6"/>
              </a:gs>
              <a:gs pos="34000">
                <a:srgbClr val="4CEEFD">
                  <a:alpha val="30980"/>
                </a:srgbClr>
              </a:gs>
              <a:gs pos="100000">
                <a:srgbClr val="4CEEFD">
                  <a:alpha val="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2607200" y="540000"/>
            <a:ext cx="39297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 flipH="1" rot="10800000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chemeClr val="accent6"/>
              </a:gs>
              <a:gs pos="34000">
                <a:srgbClr val="4CEEFD">
                  <a:alpha val="30980"/>
                </a:srgbClr>
              </a:gs>
              <a:gs pos="100000">
                <a:srgbClr val="4CEEFD">
                  <a:alpha val="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7"/>
          <p:cNvSpPr txBox="1"/>
          <p:nvPr>
            <p:ph type="title"/>
          </p:nvPr>
        </p:nvSpPr>
        <p:spPr>
          <a:xfrm>
            <a:off x="720000" y="529475"/>
            <a:ext cx="3935400" cy="51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720000" y="1383300"/>
            <a:ext cx="4236600" cy="2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 flipH="1">
            <a:off x="345975" y="318889"/>
            <a:ext cx="8475900" cy="4490400"/>
          </a:xfrm>
          <a:prstGeom prst="rect">
            <a:avLst/>
          </a:prstGeom>
          <a:gradFill>
            <a:gsLst>
              <a:gs pos="0">
                <a:srgbClr val="4CEEFD"/>
              </a:gs>
              <a:gs pos="34000">
                <a:srgbClr val="4CEEFD">
                  <a:alpha val="37254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8"/>
          <p:cNvSpPr txBox="1"/>
          <p:nvPr>
            <p:ph type="title"/>
          </p:nvPr>
        </p:nvSpPr>
        <p:spPr>
          <a:xfrm>
            <a:off x="1955650" y="540000"/>
            <a:ext cx="52326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subTitle"/>
          </p:nvPr>
        </p:nvSpPr>
        <p:spPr>
          <a:xfrm>
            <a:off x="5427902" y="1987147"/>
            <a:ext cx="25557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" name="Google Shape;73;p18"/>
          <p:cNvSpPr txBox="1"/>
          <p:nvPr>
            <p:ph idx="2" type="title"/>
          </p:nvPr>
        </p:nvSpPr>
        <p:spPr>
          <a:xfrm>
            <a:off x="5427900" y="1603925"/>
            <a:ext cx="25557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3" type="subTitle"/>
          </p:nvPr>
        </p:nvSpPr>
        <p:spPr>
          <a:xfrm>
            <a:off x="5427902" y="3412697"/>
            <a:ext cx="25557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" name="Google Shape;75;p18"/>
          <p:cNvSpPr txBox="1"/>
          <p:nvPr>
            <p:ph idx="4" type="title"/>
          </p:nvPr>
        </p:nvSpPr>
        <p:spPr>
          <a:xfrm>
            <a:off x="5427900" y="3029475"/>
            <a:ext cx="25557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/>
          <p:nvPr/>
        </p:nvSpPr>
        <p:spPr>
          <a:xfrm flipH="1" rot="10800000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chemeClr val="accent6"/>
              </a:gs>
              <a:gs pos="34000">
                <a:srgbClr val="4CEEFD">
                  <a:alpha val="30980"/>
                </a:srgbClr>
              </a:gs>
              <a:gs pos="100000">
                <a:srgbClr val="4CEEFD">
                  <a:alpha val="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 rot="10800000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chemeClr val="accent6"/>
              </a:gs>
              <a:gs pos="34000">
                <a:srgbClr val="4CEEFD">
                  <a:alpha val="30980"/>
                </a:srgbClr>
              </a:gs>
              <a:gs pos="100000">
                <a:srgbClr val="4CEEFD">
                  <a:alpha val="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2604300" y="540000"/>
            <a:ext cx="39354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724125" y="235039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20"/>
          <p:cNvSpPr txBox="1"/>
          <p:nvPr>
            <p:ph idx="2" type="title"/>
          </p:nvPr>
        </p:nvSpPr>
        <p:spPr>
          <a:xfrm>
            <a:off x="724125" y="1969878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3" type="subTitle"/>
          </p:nvPr>
        </p:nvSpPr>
        <p:spPr>
          <a:xfrm>
            <a:off x="3413996" y="235039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0"/>
          <p:cNvSpPr txBox="1"/>
          <p:nvPr>
            <p:ph idx="4" type="title"/>
          </p:nvPr>
        </p:nvSpPr>
        <p:spPr>
          <a:xfrm>
            <a:off x="3414000" y="1969878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5" type="subTitle"/>
          </p:nvPr>
        </p:nvSpPr>
        <p:spPr>
          <a:xfrm>
            <a:off x="6103866" y="235039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0"/>
          <p:cNvSpPr txBox="1"/>
          <p:nvPr>
            <p:ph idx="6" type="title"/>
          </p:nvPr>
        </p:nvSpPr>
        <p:spPr>
          <a:xfrm>
            <a:off x="6103874" y="1969878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7" type="subTitle"/>
          </p:nvPr>
        </p:nvSpPr>
        <p:spPr>
          <a:xfrm>
            <a:off x="724125" y="391173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0"/>
          <p:cNvSpPr txBox="1"/>
          <p:nvPr>
            <p:ph idx="8" type="title"/>
          </p:nvPr>
        </p:nvSpPr>
        <p:spPr>
          <a:xfrm>
            <a:off x="724125" y="3531194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9" type="subTitle"/>
          </p:nvPr>
        </p:nvSpPr>
        <p:spPr>
          <a:xfrm>
            <a:off x="3413996" y="391173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0"/>
          <p:cNvSpPr txBox="1"/>
          <p:nvPr>
            <p:ph idx="13" type="title"/>
          </p:nvPr>
        </p:nvSpPr>
        <p:spPr>
          <a:xfrm>
            <a:off x="3414000" y="3531194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4" type="subTitle"/>
          </p:nvPr>
        </p:nvSpPr>
        <p:spPr>
          <a:xfrm>
            <a:off x="6103866" y="3911734"/>
            <a:ext cx="2316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0"/>
          <p:cNvSpPr txBox="1"/>
          <p:nvPr>
            <p:ph idx="15" type="title"/>
          </p:nvPr>
        </p:nvSpPr>
        <p:spPr>
          <a:xfrm>
            <a:off x="6103874" y="3531194"/>
            <a:ext cx="2316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 flipH="1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rgbClr val="4CEEFD"/>
              </a:gs>
              <a:gs pos="34000">
                <a:srgbClr val="4CEEFD">
                  <a:alpha val="37254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 flipH="1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chemeClr val="accent5"/>
              </a:gs>
              <a:gs pos="34000">
                <a:srgbClr val="FF248A">
                  <a:alpha val="34509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/>
          <p:nvPr/>
        </p:nvSpPr>
        <p:spPr>
          <a:xfrm flipH="1" rot="10800000">
            <a:off x="345975" y="311725"/>
            <a:ext cx="8475900" cy="4490400"/>
          </a:xfrm>
          <a:prstGeom prst="rect">
            <a:avLst/>
          </a:prstGeom>
          <a:gradFill>
            <a:gsLst>
              <a:gs pos="0">
                <a:srgbClr val="4CEEFD"/>
              </a:gs>
              <a:gs pos="34000">
                <a:srgbClr val="4CEEFD">
                  <a:alpha val="37254"/>
                </a:srgbClr>
              </a:gs>
              <a:gs pos="100000">
                <a:srgbClr val="4CEEFD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CDBEF0"/>
            </a:gs>
            <a:gs pos="100000">
              <a:schemeClr val="dk2"/>
            </a:gs>
          </a:gsLst>
          <a:lin ang="18900044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eko"/>
              <a:buNone/>
              <a:defRPr b="0" i="0" sz="36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hyperlink" Target="https://pngimg.com/download/66685" TargetMode="External"/><Relationship Id="rId5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ctrTitle"/>
          </p:nvPr>
        </p:nvSpPr>
        <p:spPr>
          <a:xfrm>
            <a:off x="720000" y="1397475"/>
            <a:ext cx="38439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720000" y="3053949"/>
            <a:ext cx="3804900" cy="13477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restaurant overlooking a body of water&#10;&#10;Description automatically generated" id="107" name="Google Shape;1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1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/>
          <p:nvPr/>
        </p:nvSpPr>
        <p:spPr>
          <a:xfrm>
            <a:off x="4479630" y="211008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8100" y="170027"/>
            <a:ext cx="710873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8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Hotel Management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48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System</a:t>
            </a:r>
            <a:endParaRPr b="1" i="0" sz="4800" u="none" cap="none" strike="noStrike">
              <a:solidFill>
                <a:schemeClr val="dk1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383975" y="3321100"/>
            <a:ext cx="2865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Submitted by Group 8,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1) Vinit Vasant Bhanushali</a:t>
            </a:r>
            <a:endParaRPr b="0" i="0" sz="1400" u="none" cap="none" strike="noStrike">
              <a:solidFill>
                <a:schemeClr val="lt1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2)</a:t>
            </a:r>
            <a:r>
              <a:rPr b="0" i="0" lang="en-GB" sz="14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Anukrati Vaishnav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3</a:t>
            </a:r>
            <a:r>
              <a:rPr b="0" i="0" lang="en-GB" sz="14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)Jatin Thakkar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4</a:t>
            </a:r>
            <a:r>
              <a:rPr b="0" i="0" lang="en-GB" sz="14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)Monjil Mehta</a:t>
            </a:r>
            <a:endParaRPr b="0" i="0" sz="1400" u="none" cap="none" strike="noStrike">
              <a:solidFill>
                <a:schemeClr val="lt1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  <p:sp>
        <p:nvSpPr>
          <p:cNvPr id="111" name="Google Shape;111;p25"/>
          <p:cNvSpPr txBox="1"/>
          <p:nvPr/>
        </p:nvSpPr>
        <p:spPr>
          <a:xfrm>
            <a:off x="1688090" y="1760221"/>
            <a:ext cx="415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Business Data Management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577125" y="541050"/>
            <a:ext cx="1393200" cy="51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Dataset</a:t>
            </a:r>
            <a:endParaRPr/>
          </a:p>
        </p:txBody>
      </p:sp>
      <p:pic>
        <p:nvPicPr>
          <p:cNvPr descr="A screenshot of a computer screen&#10;&#10;Description automatically generated" id="210" name="Google Shape;2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121" y="1370446"/>
            <a:ext cx="7772400" cy="297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651600" y="611925"/>
            <a:ext cx="1476000" cy="51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Dataset</a:t>
            </a:r>
            <a:endParaRPr/>
          </a:p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720000" y="1383300"/>
            <a:ext cx="4236600" cy="2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00" y="1383300"/>
            <a:ext cx="7772400" cy="297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614600" y="604425"/>
            <a:ext cx="1365000" cy="51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Dataset</a:t>
            </a:r>
            <a:endParaRPr/>
          </a:p>
        </p:txBody>
      </p:sp>
      <p:pic>
        <p:nvPicPr>
          <p:cNvPr descr="A black rectangular object with white text&#10;&#10;Description automatically generated" id="223" name="Google Shape;22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596" y="1366755"/>
            <a:ext cx="7772400" cy="1258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636600" y="517514"/>
            <a:ext cx="18744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DASHBOARD</a:t>
            </a:r>
            <a:endParaRPr/>
          </a:p>
        </p:txBody>
      </p:sp>
      <p:pic>
        <p:nvPicPr>
          <p:cNvPr descr="Graphical user interface, application, Word&#10;&#10;Description automatically generated"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1090266"/>
            <a:ext cx="7021002" cy="386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573374" y="547495"/>
            <a:ext cx="2169826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75" y="2845700"/>
            <a:ext cx="3998625" cy="13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75" y="1207625"/>
            <a:ext cx="8176850" cy="14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636600" y="584970"/>
            <a:ext cx="2406403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black screen with white text&#10;&#10;Description automatically generated" id="242" name="Google Shape;2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1390701"/>
            <a:ext cx="7772400" cy="106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00" y="2571750"/>
            <a:ext cx="37147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543153" y="584970"/>
            <a:ext cx="2245017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shot of a computer&#10;&#10;Description automatically generated" id="249" name="Google Shape;2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153" y="1349238"/>
            <a:ext cx="7772400" cy="155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50" y="3003375"/>
            <a:ext cx="7561476" cy="1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565637" y="562485"/>
            <a:ext cx="2117602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shot of a computer program&#10;&#10;Description automatically generated" id="256" name="Google Shape;25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637" y="1444614"/>
            <a:ext cx="7772400" cy="11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25" y="2734975"/>
            <a:ext cx="2360433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36190" y="480039"/>
            <a:ext cx="2152177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 shot of a computer&#10;&#10;Description automatically generated" id="263" name="Google Shape;2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90" y="1254282"/>
            <a:ext cx="7772400" cy="147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00" y="2871050"/>
            <a:ext cx="4095000" cy="17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283725" y="517514"/>
            <a:ext cx="2084721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 shot of a computer&#10;&#10;Description automatically generated" id="270" name="Google Shape;27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725" y="1243171"/>
            <a:ext cx="7772399" cy="104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200" y="2388725"/>
            <a:ext cx="4591250" cy="24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6"/>
          <p:cNvGrpSpPr/>
          <p:nvPr/>
        </p:nvGrpSpPr>
        <p:grpSpPr>
          <a:xfrm>
            <a:off x="994314" y="1313587"/>
            <a:ext cx="2173969" cy="1586025"/>
            <a:chOff x="5042008" y="2054935"/>
            <a:chExt cx="1539966" cy="1123486"/>
          </a:xfrm>
        </p:grpSpPr>
        <p:sp>
          <p:nvSpPr>
            <p:cNvPr id="117" name="Google Shape;117;p26"/>
            <p:cNvSpPr/>
            <p:nvPr/>
          </p:nvSpPr>
          <p:spPr>
            <a:xfrm>
              <a:off x="5042008" y="2054935"/>
              <a:ext cx="471040" cy="1058924"/>
            </a:xfrm>
            <a:custGeom>
              <a:rect b="b" l="l" r="r" t="t"/>
              <a:pathLst>
                <a:path extrusionOk="0" h="13893" w="6180">
                  <a:moveTo>
                    <a:pt x="6180" y="0"/>
                  </a:moveTo>
                  <a:cubicBezTo>
                    <a:pt x="4833" y="232"/>
                    <a:pt x="3572" y="651"/>
                    <a:pt x="2502" y="1261"/>
                  </a:cubicBezTo>
                  <a:cubicBezTo>
                    <a:pt x="843" y="2230"/>
                    <a:pt x="20" y="3491"/>
                    <a:pt x="20" y="4752"/>
                  </a:cubicBezTo>
                  <a:lnTo>
                    <a:pt x="0" y="13880"/>
                  </a:lnTo>
                  <a:lnTo>
                    <a:pt x="0" y="13880"/>
                  </a:lnTo>
                  <a:cubicBezTo>
                    <a:pt x="6" y="12623"/>
                    <a:pt x="828" y="11367"/>
                    <a:pt x="2482" y="10407"/>
                  </a:cubicBezTo>
                  <a:cubicBezTo>
                    <a:pt x="3552" y="9776"/>
                    <a:pt x="4813" y="9353"/>
                    <a:pt x="6180" y="9146"/>
                  </a:cubicBezTo>
                  <a:lnTo>
                    <a:pt x="6180" y="0"/>
                  </a:lnTo>
                  <a:close/>
                  <a:moveTo>
                    <a:pt x="0" y="13880"/>
                  </a:moveTo>
                  <a:cubicBezTo>
                    <a:pt x="0" y="13884"/>
                    <a:pt x="0" y="13889"/>
                    <a:pt x="0" y="13893"/>
                  </a:cubicBezTo>
                  <a:lnTo>
                    <a:pt x="0" y="13880"/>
                  </a:lnTo>
                  <a:close/>
                </a:path>
              </a:pathLst>
            </a:custGeom>
            <a:solidFill>
              <a:srgbClr val="AD95E6">
                <a:alpha val="380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6"/>
            <p:cNvSpPr/>
            <p:nvPr/>
          </p:nvSpPr>
          <p:spPr>
            <a:xfrm>
              <a:off x="5249942" y="2202729"/>
              <a:ext cx="1185831" cy="975692"/>
            </a:xfrm>
            <a:custGeom>
              <a:rect b="b" l="l" r="r" t="t"/>
              <a:pathLst>
                <a:path extrusionOk="0" h="12801" w="15558">
                  <a:moveTo>
                    <a:pt x="7769" y="1"/>
                  </a:moveTo>
                  <a:cubicBezTo>
                    <a:pt x="5781" y="1"/>
                    <a:pt x="3794" y="442"/>
                    <a:pt x="2291" y="1325"/>
                  </a:cubicBezTo>
                  <a:cubicBezTo>
                    <a:pt x="778" y="2187"/>
                    <a:pt x="46" y="3343"/>
                    <a:pt x="46" y="4478"/>
                  </a:cubicBezTo>
                  <a:lnTo>
                    <a:pt x="1" y="12756"/>
                  </a:lnTo>
                  <a:cubicBezTo>
                    <a:pt x="21" y="11600"/>
                    <a:pt x="757" y="10465"/>
                    <a:pt x="2271" y="9583"/>
                  </a:cubicBezTo>
                  <a:cubicBezTo>
                    <a:pt x="3774" y="8710"/>
                    <a:pt x="5760" y="8273"/>
                    <a:pt x="7749" y="8273"/>
                  </a:cubicBezTo>
                  <a:cubicBezTo>
                    <a:pt x="9738" y="8273"/>
                    <a:pt x="11729" y="8710"/>
                    <a:pt x="13243" y="9583"/>
                  </a:cubicBezTo>
                  <a:cubicBezTo>
                    <a:pt x="14776" y="10465"/>
                    <a:pt x="15533" y="11646"/>
                    <a:pt x="15533" y="12801"/>
                  </a:cubicBezTo>
                  <a:lnTo>
                    <a:pt x="15558" y="4518"/>
                  </a:lnTo>
                  <a:cubicBezTo>
                    <a:pt x="15558" y="3363"/>
                    <a:pt x="14801" y="2208"/>
                    <a:pt x="13263" y="1325"/>
                  </a:cubicBezTo>
                  <a:cubicBezTo>
                    <a:pt x="11749" y="442"/>
                    <a:pt x="9758" y="1"/>
                    <a:pt x="7769" y="1"/>
                  </a:cubicBezTo>
                  <a:close/>
                </a:path>
              </a:pathLst>
            </a:custGeom>
            <a:solidFill>
              <a:srgbClr val="FFFFFF">
                <a:alpha val="145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6"/>
            <p:cNvSpPr/>
            <p:nvPr/>
          </p:nvSpPr>
          <p:spPr>
            <a:xfrm>
              <a:off x="5189193" y="2109510"/>
              <a:ext cx="471116" cy="1059001"/>
            </a:xfrm>
            <a:custGeom>
              <a:rect b="b" l="l" r="r" t="t"/>
              <a:pathLst>
                <a:path extrusionOk="0" h="13894" w="6181">
                  <a:moveTo>
                    <a:pt x="6180" y="1"/>
                  </a:moveTo>
                  <a:cubicBezTo>
                    <a:pt x="4833" y="233"/>
                    <a:pt x="3572" y="651"/>
                    <a:pt x="2523" y="1262"/>
                  </a:cubicBezTo>
                  <a:cubicBezTo>
                    <a:pt x="863" y="2230"/>
                    <a:pt x="21" y="3491"/>
                    <a:pt x="21" y="4752"/>
                  </a:cubicBezTo>
                  <a:lnTo>
                    <a:pt x="1" y="13881"/>
                  </a:lnTo>
                  <a:lnTo>
                    <a:pt x="1" y="13881"/>
                  </a:lnTo>
                  <a:cubicBezTo>
                    <a:pt x="6" y="12624"/>
                    <a:pt x="849" y="11368"/>
                    <a:pt x="2503" y="10402"/>
                  </a:cubicBezTo>
                  <a:cubicBezTo>
                    <a:pt x="3552" y="9797"/>
                    <a:pt x="4833" y="9373"/>
                    <a:pt x="6180" y="9141"/>
                  </a:cubicBezTo>
                  <a:lnTo>
                    <a:pt x="6180" y="1"/>
                  </a:lnTo>
                  <a:close/>
                  <a:moveTo>
                    <a:pt x="1" y="13881"/>
                  </a:moveTo>
                  <a:cubicBezTo>
                    <a:pt x="1" y="13885"/>
                    <a:pt x="1" y="13889"/>
                    <a:pt x="1" y="13893"/>
                  </a:cubicBezTo>
                  <a:lnTo>
                    <a:pt x="1" y="13881"/>
                  </a:lnTo>
                  <a:close/>
                </a:path>
              </a:pathLst>
            </a:custGeom>
            <a:solidFill>
              <a:srgbClr val="8C74F9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6143175" y="2116066"/>
              <a:ext cx="438799" cy="1055495"/>
            </a:xfrm>
            <a:custGeom>
              <a:rect b="b" l="l" r="r" t="t"/>
              <a:pathLst>
                <a:path extrusionOk="0" h="13848" w="5757">
                  <a:moveTo>
                    <a:pt x="1" y="0"/>
                  </a:moveTo>
                  <a:lnTo>
                    <a:pt x="1" y="9141"/>
                  </a:lnTo>
                  <a:cubicBezTo>
                    <a:pt x="1156" y="9393"/>
                    <a:pt x="2271" y="9771"/>
                    <a:pt x="3194" y="10316"/>
                  </a:cubicBezTo>
                  <a:cubicBezTo>
                    <a:pt x="4874" y="11285"/>
                    <a:pt x="5716" y="12566"/>
                    <a:pt x="5716" y="13847"/>
                  </a:cubicBezTo>
                  <a:lnTo>
                    <a:pt x="5736" y="4707"/>
                  </a:lnTo>
                  <a:cubicBezTo>
                    <a:pt x="5756" y="3426"/>
                    <a:pt x="4894" y="2144"/>
                    <a:pt x="3214" y="1176"/>
                  </a:cubicBezTo>
                  <a:cubicBezTo>
                    <a:pt x="2271" y="631"/>
                    <a:pt x="1176" y="253"/>
                    <a:pt x="1" y="0"/>
                  </a:cubicBezTo>
                  <a:close/>
                </a:path>
              </a:pathLst>
            </a:custGeom>
            <a:solidFill>
              <a:srgbClr val="00E7FC">
                <a:alpha val="2117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26"/>
          <p:cNvGrpSpPr/>
          <p:nvPr/>
        </p:nvGrpSpPr>
        <p:grpSpPr>
          <a:xfrm>
            <a:off x="1934175" y="2043487"/>
            <a:ext cx="713849" cy="2519525"/>
            <a:chOff x="1934175" y="2297224"/>
            <a:chExt cx="713849" cy="2519525"/>
          </a:xfrm>
        </p:grpSpPr>
        <p:sp>
          <p:nvSpPr>
            <p:cNvPr id="122" name="Google Shape;122;p26"/>
            <p:cNvSpPr/>
            <p:nvPr/>
          </p:nvSpPr>
          <p:spPr>
            <a:xfrm>
              <a:off x="2318438" y="3743089"/>
              <a:ext cx="197480" cy="295796"/>
            </a:xfrm>
            <a:custGeom>
              <a:rect b="b" l="l" r="r" t="t"/>
              <a:pathLst>
                <a:path extrusionOk="0" h="1742" w="1163">
                  <a:moveTo>
                    <a:pt x="399" y="0"/>
                  </a:moveTo>
                  <a:cubicBezTo>
                    <a:pt x="399" y="0"/>
                    <a:pt x="240" y="77"/>
                    <a:pt x="120" y="438"/>
                  </a:cubicBezTo>
                  <a:cubicBezTo>
                    <a:pt x="0" y="798"/>
                    <a:pt x="279" y="1619"/>
                    <a:pt x="279" y="1619"/>
                  </a:cubicBezTo>
                  <a:cubicBezTo>
                    <a:pt x="279" y="1619"/>
                    <a:pt x="510" y="1741"/>
                    <a:pt x="638" y="1741"/>
                  </a:cubicBezTo>
                  <a:cubicBezTo>
                    <a:pt x="647" y="1741"/>
                    <a:pt x="655" y="1741"/>
                    <a:pt x="663" y="1740"/>
                  </a:cubicBezTo>
                  <a:cubicBezTo>
                    <a:pt x="802" y="1720"/>
                    <a:pt x="1023" y="1519"/>
                    <a:pt x="1023" y="1519"/>
                  </a:cubicBezTo>
                  <a:cubicBezTo>
                    <a:pt x="1163" y="1240"/>
                    <a:pt x="1143" y="918"/>
                    <a:pt x="980" y="519"/>
                  </a:cubicBezTo>
                  <a:cubicBezTo>
                    <a:pt x="822" y="14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6"/>
            <p:cNvSpPr/>
            <p:nvPr/>
          </p:nvSpPr>
          <p:spPr>
            <a:xfrm>
              <a:off x="2128259" y="3973681"/>
              <a:ext cx="376792" cy="608912"/>
            </a:xfrm>
            <a:custGeom>
              <a:rect b="b" l="l" r="r" t="t"/>
              <a:pathLst>
                <a:path extrusionOk="0" h="3586" w="2219">
                  <a:moveTo>
                    <a:pt x="1816" y="0"/>
                  </a:moveTo>
                  <a:cubicBezTo>
                    <a:pt x="1648" y="0"/>
                    <a:pt x="1480" y="21"/>
                    <a:pt x="1480" y="21"/>
                  </a:cubicBezTo>
                  <a:cubicBezTo>
                    <a:pt x="1480" y="21"/>
                    <a:pt x="1158" y="425"/>
                    <a:pt x="961" y="761"/>
                  </a:cubicBezTo>
                  <a:cubicBezTo>
                    <a:pt x="659" y="1203"/>
                    <a:pt x="462" y="1703"/>
                    <a:pt x="342" y="2063"/>
                  </a:cubicBezTo>
                  <a:cubicBezTo>
                    <a:pt x="299" y="2226"/>
                    <a:pt x="121" y="2423"/>
                    <a:pt x="121" y="2423"/>
                  </a:cubicBezTo>
                  <a:cubicBezTo>
                    <a:pt x="121" y="2423"/>
                    <a:pt x="140" y="2707"/>
                    <a:pt x="78" y="2904"/>
                  </a:cubicBezTo>
                  <a:cubicBezTo>
                    <a:pt x="39" y="3086"/>
                    <a:pt x="1" y="3547"/>
                    <a:pt x="241" y="3586"/>
                  </a:cubicBezTo>
                  <a:cubicBezTo>
                    <a:pt x="279" y="3586"/>
                    <a:pt x="342" y="3586"/>
                    <a:pt x="419" y="3567"/>
                  </a:cubicBezTo>
                  <a:cubicBezTo>
                    <a:pt x="380" y="3346"/>
                    <a:pt x="419" y="2985"/>
                    <a:pt x="558" y="2543"/>
                  </a:cubicBezTo>
                  <a:cubicBezTo>
                    <a:pt x="721" y="2265"/>
                    <a:pt x="1120" y="1683"/>
                    <a:pt x="1423" y="1304"/>
                  </a:cubicBezTo>
                  <a:cubicBezTo>
                    <a:pt x="1961" y="603"/>
                    <a:pt x="2023" y="362"/>
                    <a:pt x="2143" y="161"/>
                  </a:cubicBezTo>
                  <a:cubicBezTo>
                    <a:pt x="2219" y="30"/>
                    <a:pt x="2017" y="0"/>
                    <a:pt x="1816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6"/>
            <p:cNvSpPr/>
            <p:nvPr/>
          </p:nvSpPr>
          <p:spPr>
            <a:xfrm>
              <a:off x="2199237" y="4031583"/>
              <a:ext cx="180500" cy="736943"/>
            </a:xfrm>
            <a:custGeom>
              <a:rect b="b" l="l" r="r" t="t"/>
              <a:pathLst>
                <a:path extrusionOk="0" h="4340" w="1063">
                  <a:moveTo>
                    <a:pt x="800" y="1"/>
                  </a:moveTo>
                  <a:cubicBezTo>
                    <a:pt x="587" y="1"/>
                    <a:pt x="121" y="324"/>
                    <a:pt x="121" y="324"/>
                  </a:cubicBezTo>
                  <a:cubicBezTo>
                    <a:pt x="121" y="324"/>
                    <a:pt x="44" y="881"/>
                    <a:pt x="44" y="1323"/>
                  </a:cubicBezTo>
                  <a:cubicBezTo>
                    <a:pt x="1" y="1885"/>
                    <a:pt x="102" y="2443"/>
                    <a:pt x="183" y="2846"/>
                  </a:cubicBezTo>
                  <a:cubicBezTo>
                    <a:pt x="222" y="3024"/>
                    <a:pt x="183" y="3302"/>
                    <a:pt x="183" y="3302"/>
                  </a:cubicBezTo>
                  <a:cubicBezTo>
                    <a:pt x="183" y="3302"/>
                    <a:pt x="342" y="3567"/>
                    <a:pt x="404" y="3783"/>
                  </a:cubicBezTo>
                  <a:cubicBezTo>
                    <a:pt x="456" y="3948"/>
                    <a:pt x="626" y="4340"/>
                    <a:pt x="849" y="4340"/>
                  </a:cubicBezTo>
                  <a:cubicBezTo>
                    <a:pt x="873" y="4340"/>
                    <a:pt x="898" y="4335"/>
                    <a:pt x="923" y="4326"/>
                  </a:cubicBezTo>
                  <a:cubicBezTo>
                    <a:pt x="961" y="4307"/>
                    <a:pt x="1024" y="4263"/>
                    <a:pt x="1062" y="4206"/>
                  </a:cubicBezTo>
                  <a:cubicBezTo>
                    <a:pt x="923" y="4023"/>
                    <a:pt x="764" y="3663"/>
                    <a:pt x="644" y="3182"/>
                  </a:cubicBezTo>
                  <a:cubicBezTo>
                    <a:pt x="644" y="2846"/>
                    <a:pt x="702" y="2082"/>
                    <a:pt x="764" y="1563"/>
                  </a:cubicBezTo>
                  <a:cubicBezTo>
                    <a:pt x="885" y="603"/>
                    <a:pt x="923" y="343"/>
                    <a:pt x="904" y="103"/>
                  </a:cubicBezTo>
                  <a:cubicBezTo>
                    <a:pt x="904" y="29"/>
                    <a:pt x="863" y="1"/>
                    <a:pt x="800" y="1"/>
                  </a:cubicBezTo>
                  <a:close/>
                </a:path>
              </a:pathLst>
            </a:custGeom>
            <a:solidFill>
              <a:srgbClr val="FFB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6"/>
            <p:cNvSpPr/>
            <p:nvPr/>
          </p:nvSpPr>
          <p:spPr>
            <a:xfrm>
              <a:off x="2189388" y="3834443"/>
              <a:ext cx="180500" cy="408035"/>
            </a:xfrm>
            <a:custGeom>
              <a:rect b="b" l="l" r="r" t="t"/>
              <a:pathLst>
                <a:path extrusionOk="0" h="2403" w="1063">
                  <a:moveTo>
                    <a:pt x="1" y="1"/>
                  </a:moveTo>
                  <a:cubicBezTo>
                    <a:pt x="1" y="1"/>
                    <a:pt x="179" y="1202"/>
                    <a:pt x="179" y="1485"/>
                  </a:cubicBezTo>
                  <a:cubicBezTo>
                    <a:pt x="198" y="1783"/>
                    <a:pt x="318" y="2364"/>
                    <a:pt x="318" y="2364"/>
                  </a:cubicBezTo>
                  <a:lnTo>
                    <a:pt x="822" y="2403"/>
                  </a:lnTo>
                  <a:cubicBezTo>
                    <a:pt x="1000" y="1485"/>
                    <a:pt x="1063" y="1144"/>
                    <a:pt x="981" y="601"/>
                  </a:cubicBezTo>
                  <a:cubicBezTo>
                    <a:pt x="899" y="6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B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6"/>
            <p:cNvSpPr/>
            <p:nvPr/>
          </p:nvSpPr>
          <p:spPr>
            <a:xfrm>
              <a:off x="2532898" y="3348299"/>
              <a:ext cx="115126" cy="205291"/>
            </a:xfrm>
            <a:custGeom>
              <a:rect b="b" l="l" r="r" t="t"/>
              <a:pathLst>
                <a:path extrusionOk="0" h="1209" w="678">
                  <a:moveTo>
                    <a:pt x="298" y="0"/>
                  </a:moveTo>
                  <a:lnTo>
                    <a:pt x="0" y="241"/>
                  </a:lnTo>
                  <a:cubicBezTo>
                    <a:pt x="77" y="322"/>
                    <a:pt x="97" y="404"/>
                    <a:pt x="97" y="524"/>
                  </a:cubicBezTo>
                  <a:cubicBezTo>
                    <a:pt x="97" y="644"/>
                    <a:pt x="77" y="745"/>
                    <a:pt x="97" y="865"/>
                  </a:cubicBezTo>
                  <a:cubicBezTo>
                    <a:pt x="114" y="907"/>
                    <a:pt x="129" y="973"/>
                    <a:pt x="159" y="973"/>
                  </a:cubicBezTo>
                  <a:cubicBezTo>
                    <a:pt x="169" y="973"/>
                    <a:pt x="182" y="964"/>
                    <a:pt x="197" y="942"/>
                  </a:cubicBezTo>
                  <a:cubicBezTo>
                    <a:pt x="235" y="908"/>
                    <a:pt x="255" y="734"/>
                    <a:pt x="285" y="734"/>
                  </a:cubicBezTo>
                  <a:cubicBezTo>
                    <a:pt x="289" y="734"/>
                    <a:pt x="294" y="737"/>
                    <a:pt x="298" y="745"/>
                  </a:cubicBezTo>
                  <a:cubicBezTo>
                    <a:pt x="318" y="764"/>
                    <a:pt x="380" y="923"/>
                    <a:pt x="361" y="961"/>
                  </a:cubicBezTo>
                  <a:cubicBezTo>
                    <a:pt x="361" y="1081"/>
                    <a:pt x="318" y="1124"/>
                    <a:pt x="380" y="1201"/>
                  </a:cubicBezTo>
                  <a:cubicBezTo>
                    <a:pt x="380" y="1206"/>
                    <a:pt x="383" y="1208"/>
                    <a:pt x="388" y="1208"/>
                  </a:cubicBezTo>
                  <a:cubicBezTo>
                    <a:pt x="409" y="1208"/>
                    <a:pt x="466" y="1174"/>
                    <a:pt x="500" y="1144"/>
                  </a:cubicBezTo>
                  <a:cubicBezTo>
                    <a:pt x="577" y="1062"/>
                    <a:pt x="639" y="942"/>
                    <a:pt x="659" y="803"/>
                  </a:cubicBezTo>
                  <a:cubicBezTo>
                    <a:pt x="678" y="625"/>
                    <a:pt x="457" y="284"/>
                    <a:pt x="457" y="284"/>
                  </a:cubicBezTo>
                  <a:lnTo>
                    <a:pt x="298" y="0"/>
                  </a:lnTo>
                  <a:close/>
                </a:path>
              </a:pathLst>
            </a:custGeom>
            <a:solidFill>
              <a:srgbClr val="FFB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6"/>
            <p:cNvSpPr/>
            <p:nvPr/>
          </p:nvSpPr>
          <p:spPr>
            <a:xfrm>
              <a:off x="2413867" y="2937208"/>
              <a:ext cx="190179" cy="476466"/>
            </a:xfrm>
            <a:custGeom>
              <a:rect b="b" l="l" r="r" t="t"/>
              <a:pathLst>
                <a:path extrusionOk="0" h="2806" w="1120">
                  <a:moveTo>
                    <a:pt x="0" y="0"/>
                  </a:moveTo>
                  <a:lnTo>
                    <a:pt x="0" y="461"/>
                  </a:lnTo>
                  <a:lnTo>
                    <a:pt x="0" y="1662"/>
                  </a:lnTo>
                  <a:lnTo>
                    <a:pt x="759" y="2806"/>
                  </a:lnTo>
                  <a:lnTo>
                    <a:pt x="1062" y="2604"/>
                  </a:lnTo>
                  <a:lnTo>
                    <a:pt x="1119" y="25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7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2063904" y="3307547"/>
              <a:ext cx="475617" cy="717925"/>
            </a:xfrm>
            <a:custGeom>
              <a:rect b="b" l="l" r="r" t="t"/>
              <a:pathLst>
                <a:path extrusionOk="0" h="4228" w="2801">
                  <a:moveTo>
                    <a:pt x="2220" y="0"/>
                  </a:moveTo>
                  <a:lnTo>
                    <a:pt x="437" y="120"/>
                  </a:lnTo>
                  <a:cubicBezTo>
                    <a:pt x="437" y="120"/>
                    <a:pt x="197" y="384"/>
                    <a:pt x="77" y="865"/>
                  </a:cubicBezTo>
                  <a:cubicBezTo>
                    <a:pt x="19" y="1081"/>
                    <a:pt x="0" y="1321"/>
                    <a:pt x="0" y="1605"/>
                  </a:cubicBezTo>
                  <a:cubicBezTo>
                    <a:pt x="0" y="1725"/>
                    <a:pt x="19" y="1845"/>
                    <a:pt x="39" y="1965"/>
                  </a:cubicBezTo>
                  <a:cubicBezTo>
                    <a:pt x="197" y="3166"/>
                    <a:pt x="457" y="3123"/>
                    <a:pt x="557" y="4228"/>
                  </a:cubicBezTo>
                  <a:lnTo>
                    <a:pt x="620" y="4228"/>
                  </a:lnTo>
                  <a:cubicBezTo>
                    <a:pt x="697" y="4228"/>
                    <a:pt x="860" y="4228"/>
                    <a:pt x="1057" y="4204"/>
                  </a:cubicBezTo>
                  <a:cubicBezTo>
                    <a:pt x="1139" y="4184"/>
                    <a:pt x="1240" y="4165"/>
                    <a:pt x="1340" y="4146"/>
                  </a:cubicBezTo>
                  <a:cubicBezTo>
                    <a:pt x="1461" y="4127"/>
                    <a:pt x="1619" y="4084"/>
                    <a:pt x="1758" y="4026"/>
                  </a:cubicBezTo>
                  <a:cubicBezTo>
                    <a:pt x="2200" y="3887"/>
                    <a:pt x="2618" y="3584"/>
                    <a:pt x="2700" y="3545"/>
                  </a:cubicBezTo>
                  <a:cubicBezTo>
                    <a:pt x="2738" y="3507"/>
                    <a:pt x="2782" y="3464"/>
                    <a:pt x="2782" y="3445"/>
                  </a:cubicBezTo>
                  <a:cubicBezTo>
                    <a:pt x="2801" y="3363"/>
                    <a:pt x="2580" y="2042"/>
                    <a:pt x="2441" y="1182"/>
                  </a:cubicBezTo>
                  <a:cubicBezTo>
                    <a:pt x="2421" y="1105"/>
                    <a:pt x="2402" y="1023"/>
                    <a:pt x="2378" y="942"/>
                  </a:cubicBezTo>
                  <a:lnTo>
                    <a:pt x="2378" y="922"/>
                  </a:lnTo>
                  <a:lnTo>
                    <a:pt x="2321" y="524"/>
                  </a:lnTo>
                  <a:lnTo>
                    <a:pt x="2301" y="481"/>
                  </a:lnTo>
                  <a:cubicBezTo>
                    <a:pt x="2239" y="144"/>
                    <a:pt x="2220" y="0"/>
                    <a:pt x="2220" y="0"/>
                  </a:cubicBezTo>
                  <a:close/>
                </a:path>
              </a:pathLst>
            </a:custGeom>
            <a:solidFill>
              <a:srgbClr val="D2E6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2345267" y="2682166"/>
              <a:ext cx="122597" cy="805713"/>
            </a:xfrm>
            <a:custGeom>
              <a:rect b="b" l="l" r="r" t="t"/>
              <a:pathLst>
                <a:path extrusionOk="0" h="4745" w="722">
                  <a:moveTo>
                    <a:pt x="122" y="0"/>
                  </a:moveTo>
                  <a:cubicBezTo>
                    <a:pt x="90" y="0"/>
                    <a:pt x="55" y="3"/>
                    <a:pt x="25" y="3"/>
                  </a:cubicBezTo>
                  <a:lnTo>
                    <a:pt x="121" y="263"/>
                  </a:lnTo>
                  <a:lnTo>
                    <a:pt x="1" y="421"/>
                  </a:lnTo>
                  <a:lnTo>
                    <a:pt x="202" y="484"/>
                  </a:lnTo>
                  <a:cubicBezTo>
                    <a:pt x="202" y="484"/>
                    <a:pt x="241" y="1103"/>
                    <a:pt x="183" y="1761"/>
                  </a:cubicBezTo>
                  <a:lnTo>
                    <a:pt x="164" y="1761"/>
                  </a:lnTo>
                  <a:lnTo>
                    <a:pt x="164" y="1805"/>
                  </a:lnTo>
                  <a:cubicBezTo>
                    <a:pt x="183" y="1882"/>
                    <a:pt x="183" y="1963"/>
                    <a:pt x="202" y="2064"/>
                  </a:cubicBezTo>
                  <a:lnTo>
                    <a:pt x="202" y="2083"/>
                  </a:lnTo>
                  <a:lnTo>
                    <a:pt x="202" y="2203"/>
                  </a:lnTo>
                  <a:cubicBezTo>
                    <a:pt x="265" y="2722"/>
                    <a:pt x="322" y="3366"/>
                    <a:pt x="342" y="3606"/>
                  </a:cubicBezTo>
                  <a:cubicBezTo>
                    <a:pt x="342" y="3726"/>
                    <a:pt x="342" y="3885"/>
                    <a:pt x="361" y="4024"/>
                  </a:cubicBezTo>
                  <a:cubicBezTo>
                    <a:pt x="361" y="4384"/>
                    <a:pt x="342" y="4745"/>
                    <a:pt x="342" y="4745"/>
                  </a:cubicBezTo>
                  <a:lnTo>
                    <a:pt x="721" y="4428"/>
                  </a:lnTo>
                  <a:cubicBezTo>
                    <a:pt x="721" y="3947"/>
                    <a:pt x="582" y="3366"/>
                    <a:pt x="524" y="3164"/>
                  </a:cubicBezTo>
                  <a:cubicBezTo>
                    <a:pt x="462" y="2962"/>
                    <a:pt x="462" y="2766"/>
                    <a:pt x="481" y="2324"/>
                  </a:cubicBezTo>
                  <a:lnTo>
                    <a:pt x="481" y="2064"/>
                  </a:lnTo>
                  <a:lnTo>
                    <a:pt x="481" y="1944"/>
                  </a:lnTo>
                  <a:cubicBezTo>
                    <a:pt x="481" y="1761"/>
                    <a:pt x="601" y="1425"/>
                    <a:pt x="625" y="1344"/>
                  </a:cubicBezTo>
                  <a:cubicBezTo>
                    <a:pt x="683" y="1103"/>
                    <a:pt x="625" y="844"/>
                    <a:pt x="443" y="642"/>
                  </a:cubicBezTo>
                  <a:cubicBezTo>
                    <a:pt x="265" y="440"/>
                    <a:pt x="284" y="143"/>
                    <a:pt x="222" y="42"/>
                  </a:cubicBezTo>
                  <a:cubicBezTo>
                    <a:pt x="210" y="7"/>
                    <a:pt x="169" y="0"/>
                    <a:pt x="122" y="0"/>
                  </a:cubicBezTo>
                  <a:close/>
                </a:path>
              </a:pathLst>
            </a:custGeom>
            <a:solidFill>
              <a:srgbClr val="5B39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2304514" y="2682675"/>
              <a:ext cx="81675" cy="298683"/>
            </a:xfrm>
            <a:custGeom>
              <a:rect b="b" l="l" r="r" t="t"/>
              <a:pathLst>
                <a:path extrusionOk="0" h="1759" w="481">
                  <a:moveTo>
                    <a:pt x="265" y="0"/>
                  </a:moveTo>
                  <a:cubicBezTo>
                    <a:pt x="183" y="19"/>
                    <a:pt x="0" y="39"/>
                    <a:pt x="0" y="39"/>
                  </a:cubicBezTo>
                  <a:cubicBezTo>
                    <a:pt x="0" y="39"/>
                    <a:pt x="82" y="197"/>
                    <a:pt x="24" y="341"/>
                  </a:cubicBezTo>
                  <a:lnTo>
                    <a:pt x="82" y="361"/>
                  </a:lnTo>
                  <a:cubicBezTo>
                    <a:pt x="322" y="822"/>
                    <a:pt x="361" y="1461"/>
                    <a:pt x="361" y="1461"/>
                  </a:cubicBezTo>
                  <a:cubicBezTo>
                    <a:pt x="361" y="1461"/>
                    <a:pt x="385" y="1562"/>
                    <a:pt x="404" y="1701"/>
                  </a:cubicBezTo>
                  <a:lnTo>
                    <a:pt x="404" y="1758"/>
                  </a:lnTo>
                  <a:lnTo>
                    <a:pt x="423" y="1758"/>
                  </a:lnTo>
                  <a:cubicBezTo>
                    <a:pt x="481" y="1100"/>
                    <a:pt x="442" y="481"/>
                    <a:pt x="442" y="481"/>
                  </a:cubicBezTo>
                  <a:lnTo>
                    <a:pt x="241" y="418"/>
                  </a:lnTo>
                  <a:lnTo>
                    <a:pt x="361" y="26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rgbClr val="009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2158484" y="2720201"/>
              <a:ext cx="248081" cy="655947"/>
            </a:xfrm>
            <a:custGeom>
              <a:rect b="b" l="l" r="r" t="t"/>
              <a:pathLst>
                <a:path extrusionOk="0" h="3863" w="1461">
                  <a:moveTo>
                    <a:pt x="0" y="0"/>
                  </a:moveTo>
                  <a:cubicBezTo>
                    <a:pt x="63" y="260"/>
                    <a:pt x="121" y="639"/>
                    <a:pt x="601" y="1100"/>
                  </a:cubicBezTo>
                  <a:cubicBezTo>
                    <a:pt x="783" y="1278"/>
                    <a:pt x="884" y="1441"/>
                    <a:pt x="980" y="1600"/>
                  </a:cubicBezTo>
                  <a:cubicBezTo>
                    <a:pt x="980" y="1638"/>
                    <a:pt x="1004" y="1682"/>
                    <a:pt x="1024" y="1720"/>
                  </a:cubicBezTo>
                  <a:cubicBezTo>
                    <a:pt x="1024" y="1720"/>
                    <a:pt x="1043" y="1739"/>
                    <a:pt x="1043" y="1758"/>
                  </a:cubicBezTo>
                  <a:cubicBezTo>
                    <a:pt x="1062" y="1840"/>
                    <a:pt x="1081" y="1898"/>
                    <a:pt x="1101" y="1960"/>
                  </a:cubicBezTo>
                  <a:lnTo>
                    <a:pt x="1101" y="1979"/>
                  </a:lnTo>
                  <a:cubicBezTo>
                    <a:pt x="1125" y="1999"/>
                    <a:pt x="1125" y="2042"/>
                    <a:pt x="1144" y="2080"/>
                  </a:cubicBezTo>
                  <a:lnTo>
                    <a:pt x="1144" y="2100"/>
                  </a:lnTo>
                  <a:cubicBezTo>
                    <a:pt x="1182" y="2258"/>
                    <a:pt x="1221" y="2441"/>
                    <a:pt x="1283" y="2642"/>
                  </a:cubicBezTo>
                  <a:cubicBezTo>
                    <a:pt x="1365" y="2959"/>
                    <a:pt x="1365" y="3440"/>
                    <a:pt x="1341" y="3863"/>
                  </a:cubicBezTo>
                  <a:lnTo>
                    <a:pt x="1461" y="3800"/>
                  </a:lnTo>
                  <a:cubicBezTo>
                    <a:pt x="1442" y="3661"/>
                    <a:pt x="1442" y="3502"/>
                    <a:pt x="1442" y="3382"/>
                  </a:cubicBezTo>
                  <a:cubicBezTo>
                    <a:pt x="1422" y="3142"/>
                    <a:pt x="1365" y="2498"/>
                    <a:pt x="1302" y="1979"/>
                  </a:cubicBezTo>
                  <a:lnTo>
                    <a:pt x="1302" y="1859"/>
                  </a:lnTo>
                  <a:lnTo>
                    <a:pt x="1302" y="1840"/>
                  </a:lnTo>
                  <a:cubicBezTo>
                    <a:pt x="1283" y="1739"/>
                    <a:pt x="1283" y="1658"/>
                    <a:pt x="1264" y="1581"/>
                  </a:cubicBezTo>
                  <a:lnTo>
                    <a:pt x="1264" y="1537"/>
                  </a:lnTo>
                  <a:lnTo>
                    <a:pt x="1264" y="1480"/>
                  </a:lnTo>
                  <a:cubicBezTo>
                    <a:pt x="1245" y="1341"/>
                    <a:pt x="1221" y="1240"/>
                    <a:pt x="1221" y="1240"/>
                  </a:cubicBezTo>
                  <a:cubicBezTo>
                    <a:pt x="1221" y="1240"/>
                    <a:pt x="1182" y="601"/>
                    <a:pt x="942" y="140"/>
                  </a:cubicBezTo>
                  <a:lnTo>
                    <a:pt x="884" y="120"/>
                  </a:lnTo>
                  <a:cubicBezTo>
                    <a:pt x="841" y="197"/>
                    <a:pt x="783" y="279"/>
                    <a:pt x="663" y="317"/>
                  </a:cubicBezTo>
                  <a:cubicBezTo>
                    <a:pt x="629" y="328"/>
                    <a:pt x="594" y="333"/>
                    <a:pt x="559" y="333"/>
                  </a:cubicBezTo>
                  <a:cubicBezTo>
                    <a:pt x="272" y="33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D2E6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2111109" y="2720201"/>
              <a:ext cx="224479" cy="298683"/>
            </a:xfrm>
            <a:custGeom>
              <a:rect b="b" l="l" r="r" t="t"/>
              <a:pathLst>
                <a:path extrusionOk="0" h="1759" w="1322">
                  <a:moveTo>
                    <a:pt x="279" y="0"/>
                  </a:moveTo>
                  <a:cubicBezTo>
                    <a:pt x="203" y="19"/>
                    <a:pt x="121" y="77"/>
                    <a:pt x="82" y="140"/>
                  </a:cubicBezTo>
                  <a:cubicBezTo>
                    <a:pt x="39" y="178"/>
                    <a:pt x="1" y="240"/>
                    <a:pt x="1" y="279"/>
                  </a:cubicBezTo>
                  <a:lnTo>
                    <a:pt x="1" y="360"/>
                  </a:lnTo>
                  <a:lnTo>
                    <a:pt x="1" y="380"/>
                  </a:lnTo>
                  <a:cubicBezTo>
                    <a:pt x="1" y="481"/>
                    <a:pt x="58" y="639"/>
                    <a:pt x="179" y="817"/>
                  </a:cubicBezTo>
                  <a:lnTo>
                    <a:pt x="400" y="798"/>
                  </a:lnTo>
                  <a:lnTo>
                    <a:pt x="361" y="1057"/>
                  </a:lnTo>
                  <a:cubicBezTo>
                    <a:pt x="361" y="1057"/>
                    <a:pt x="861" y="1240"/>
                    <a:pt x="1202" y="1638"/>
                  </a:cubicBezTo>
                  <a:cubicBezTo>
                    <a:pt x="1240" y="1658"/>
                    <a:pt x="1259" y="1682"/>
                    <a:pt x="1283" y="1720"/>
                  </a:cubicBezTo>
                  <a:cubicBezTo>
                    <a:pt x="1283" y="1720"/>
                    <a:pt x="1303" y="1739"/>
                    <a:pt x="1322" y="1758"/>
                  </a:cubicBezTo>
                  <a:cubicBezTo>
                    <a:pt x="1322" y="1739"/>
                    <a:pt x="1303" y="1720"/>
                    <a:pt x="1303" y="1720"/>
                  </a:cubicBezTo>
                  <a:cubicBezTo>
                    <a:pt x="1283" y="1682"/>
                    <a:pt x="1259" y="1638"/>
                    <a:pt x="1259" y="1600"/>
                  </a:cubicBezTo>
                  <a:cubicBezTo>
                    <a:pt x="1163" y="1441"/>
                    <a:pt x="1062" y="1278"/>
                    <a:pt x="880" y="1100"/>
                  </a:cubicBezTo>
                  <a:cubicBezTo>
                    <a:pt x="400" y="639"/>
                    <a:pt x="342" y="260"/>
                    <a:pt x="279" y="0"/>
                  </a:cubicBezTo>
                  <a:close/>
                </a:path>
              </a:pathLst>
            </a:custGeom>
            <a:solidFill>
              <a:srgbClr val="009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2018906" y="2723428"/>
              <a:ext cx="371358" cy="849182"/>
            </a:xfrm>
            <a:custGeom>
              <a:rect b="b" l="l" r="r" t="t"/>
              <a:pathLst>
                <a:path extrusionOk="0" h="5001" w="2187">
                  <a:moveTo>
                    <a:pt x="765" y="0"/>
                  </a:moveTo>
                  <a:cubicBezTo>
                    <a:pt x="625" y="58"/>
                    <a:pt x="304" y="260"/>
                    <a:pt x="164" y="438"/>
                  </a:cubicBezTo>
                  <a:cubicBezTo>
                    <a:pt x="63" y="558"/>
                    <a:pt x="1" y="721"/>
                    <a:pt x="1" y="918"/>
                  </a:cubicBezTo>
                  <a:cubicBezTo>
                    <a:pt x="25" y="1240"/>
                    <a:pt x="183" y="1639"/>
                    <a:pt x="385" y="2023"/>
                  </a:cubicBezTo>
                  <a:cubicBezTo>
                    <a:pt x="563" y="2340"/>
                    <a:pt x="722" y="2643"/>
                    <a:pt x="722" y="2864"/>
                  </a:cubicBezTo>
                  <a:cubicBezTo>
                    <a:pt x="722" y="3344"/>
                    <a:pt x="83" y="4065"/>
                    <a:pt x="241" y="4905"/>
                  </a:cubicBezTo>
                  <a:cubicBezTo>
                    <a:pt x="257" y="4943"/>
                    <a:pt x="512" y="5000"/>
                    <a:pt x="835" y="5000"/>
                  </a:cubicBezTo>
                  <a:cubicBezTo>
                    <a:pt x="1002" y="5000"/>
                    <a:pt x="1187" y="4985"/>
                    <a:pt x="1365" y="4944"/>
                  </a:cubicBezTo>
                  <a:cubicBezTo>
                    <a:pt x="1726" y="4881"/>
                    <a:pt x="2086" y="4603"/>
                    <a:pt x="2086" y="4603"/>
                  </a:cubicBezTo>
                  <a:cubicBezTo>
                    <a:pt x="2086" y="4603"/>
                    <a:pt x="2124" y="4262"/>
                    <a:pt x="2163" y="3844"/>
                  </a:cubicBezTo>
                  <a:cubicBezTo>
                    <a:pt x="2187" y="3421"/>
                    <a:pt x="2187" y="2940"/>
                    <a:pt x="2105" y="2623"/>
                  </a:cubicBezTo>
                  <a:cubicBezTo>
                    <a:pt x="2043" y="2422"/>
                    <a:pt x="2004" y="2239"/>
                    <a:pt x="1966" y="2081"/>
                  </a:cubicBezTo>
                  <a:lnTo>
                    <a:pt x="1966" y="2061"/>
                  </a:lnTo>
                  <a:cubicBezTo>
                    <a:pt x="1947" y="2023"/>
                    <a:pt x="1947" y="1980"/>
                    <a:pt x="1923" y="1960"/>
                  </a:cubicBezTo>
                  <a:lnTo>
                    <a:pt x="1923" y="1941"/>
                  </a:lnTo>
                  <a:cubicBezTo>
                    <a:pt x="1903" y="1879"/>
                    <a:pt x="1884" y="1821"/>
                    <a:pt x="1865" y="1739"/>
                  </a:cubicBezTo>
                  <a:cubicBezTo>
                    <a:pt x="1846" y="1720"/>
                    <a:pt x="1826" y="1701"/>
                    <a:pt x="1826" y="1701"/>
                  </a:cubicBezTo>
                  <a:cubicBezTo>
                    <a:pt x="1802" y="1663"/>
                    <a:pt x="1783" y="1639"/>
                    <a:pt x="1745" y="1619"/>
                  </a:cubicBezTo>
                  <a:cubicBezTo>
                    <a:pt x="1404" y="1221"/>
                    <a:pt x="904" y="1038"/>
                    <a:pt x="904" y="1038"/>
                  </a:cubicBezTo>
                  <a:lnTo>
                    <a:pt x="943" y="779"/>
                  </a:lnTo>
                  <a:lnTo>
                    <a:pt x="722" y="798"/>
                  </a:lnTo>
                  <a:cubicBezTo>
                    <a:pt x="601" y="620"/>
                    <a:pt x="544" y="462"/>
                    <a:pt x="544" y="361"/>
                  </a:cubicBezTo>
                  <a:lnTo>
                    <a:pt x="544" y="341"/>
                  </a:lnTo>
                  <a:lnTo>
                    <a:pt x="544" y="260"/>
                  </a:lnTo>
                  <a:cubicBezTo>
                    <a:pt x="544" y="178"/>
                    <a:pt x="746" y="20"/>
                    <a:pt x="765" y="0"/>
                  </a:cubicBezTo>
                  <a:close/>
                </a:path>
              </a:pathLst>
            </a:custGeom>
            <a:solidFill>
              <a:srgbClr val="5B39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2342040" y="3071862"/>
              <a:ext cx="238403" cy="168104"/>
            </a:xfrm>
            <a:custGeom>
              <a:rect b="b" l="l" r="r" t="t"/>
              <a:pathLst>
                <a:path extrusionOk="0" h="990" w="1404">
                  <a:moveTo>
                    <a:pt x="1070" y="1"/>
                  </a:moveTo>
                  <a:cubicBezTo>
                    <a:pt x="994" y="1"/>
                    <a:pt x="924" y="10"/>
                    <a:pt x="884" y="29"/>
                  </a:cubicBezTo>
                  <a:cubicBezTo>
                    <a:pt x="764" y="91"/>
                    <a:pt x="524" y="370"/>
                    <a:pt x="462" y="408"/>
                  </a:cubicBezTo>
                  <a:cubicBezTo>
                    <a:pt x="404" y="451"/>
                    <a:pt x="20" y="591"/>
                    <a:pt x="0" y="591"/>
                  </a:cubicBezTo>
                  <a:lnTo>
                    <a:pt x="20" y="591"/>
                  </a:lnTo>
                  <a:lnTo>
                    <a:pt x="120" y="932"/>
                  </a:lnTo>
                  <a:lnTo>
                    <a:pt x="164" y="989"/>
                  </a:lnTo>
                  <a:cubicBezTo>
                    <a:pt x="164" y="989"/>
                    <a:pt x="423" y="768"/>
                    <a:pt x="543" y="711"/>
                  </a:cubicBezTo>
                  <a:cubicBezTo>
                    <a:pt x="644" y="648"/>
                    <a:pt x="783" y="648"/>
                    <a:pt x="841" y="610"/>
                  </a:cubicBezTo>
                  <a:cubicBezTo>
                    <a:pt x="904" y="547"/>
                    <a:pt x="961" y="350"/>
                    <a:pt x="980" y="307"/>
                  </a:cubicBezTo>
                  <a:cubicBezTo>
                    <a:pt x="1004" y="269"/>
                    <a:pt x="1384" y="168"/>
                    <a:pt x="1403" y="91"/>
                  </a:cubicBezTo>
                  <a:cubicBezTo>
                    <a:pt x="1403" y="36"/>
                    <a:pt x="1224" y="1"/>
                    <a:pt x="1070" y="1"/>
                  </a:cubicBezTo>
                  <a:close/>
                </a:path>
              </a:pathLst>
            </a:custGeom>
            <a:solidFill>
              <a:srgbClr val="F1A4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1995304" y="2797631"/>
              <a:ext cx="394961" cy="525029"/>
            </a:xfrm>
            <a:custGeom>
              <a:rect b="b" l="l" r="r" t="t"/>
              <a:pathLst>
                <a:path extrusionOk="0" h="3092" w="2326">
                  <a:moveTo>
                    <a:pt x="443" y="1"/>
                  </a:moveTo>
                  <a:cubicBezTo>
                    <a:pt x="1" y="25"/>
                    <a:pt x="44" y="784"/>
                    <a:pt x="44" y="784"/>
                  </a:cubicBezTo>
                  <a:cubicBezTo>
                    <a:pt x="44" y="784"/>
                    <a:pt x="20" y="2585"/>
                    <a:pt x="404" y="3003"/>
                  </a:cubicBezTo>
                  <a:cubicBezTo>
                    <a:pt x="463" y="3066"/>
                    <a:pt x="572" y="3092"/>
                    <a:pt x="711" y="3092"/>
                  </a:cubicBezTo>
                  <a:cubicBezTo>
                    <a:pt x="1277" y="3092"/>
                    <a:pt x="2326" y="2667"/>
                    <a:pt x="2326" y="2667"/>
                  </a:cubicBezTo>
                  <a:lnTo>
                    <a:pt x="2326" y="2624"/>
                  </a:lnTo>
                  <a:lnTo>
                    <a:pt x="2162" y="2105"/>
                  </a:lnTo>
                  <a:cubicBezTo>
                    <a:pt x="2162" y="2105"/>
                    <a:pt x="1245" y="2263"/>
                    <a:pt x="1062" y="2263"/>
                  </a:cubicBezTo>
                  <a:cubicBezTo>
                    <a:pt x="1005" y="2263"/>
                    <a:pt x="981" y="2263"/>
                    <a:pt x="961" y="2244"/>
                  </a:cubicBezTo>
                  <a:cubicBezTo>
                    <a:pt x="961" y="2225"/>
                    <a:pt x="942" y="2206"/>
                    <a:pt x="942" y="2186"/>
                  </a:cubicBezTo>
                  <a:cubicBezTo>
                    <a:pt x="861" y="1865"/>
                    <a:pt x="861" y="644"/>
                    <a:pt x="861" y="644"/>
                  </a:cubicBezTo>
                  <a:cubicBezTo>
                    <a:pt x="861" y="644"/>
                    <a:pt x="861" y="25"/>
                    <a:pt x="462" y="1"/>
                  </a:cubicBezTo>
                  <a:close/>
                </a:path>
              </a:pathLst>
            </a:custGeom>
            <a:solidFill>
              <a:srgbClr val="8F79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2073583" y="4384602"/>
              <a:ext cx="139747" cy="265911"/>
            </a:xfrm>
            <a:custGeom>
              <a:rect b="b" l="l" r="r" t="t"/>
              <a:pathLst>
                <a:path extrusionOk="0" h="1566" w="823">
                  <a:moveTo>
                    <a:pt x="427" y="1"/>
                  </a:moveTo>
                  <a:cubicBezTo>
                    <a:pt x="262" y="1"/>
                    <a:pt x="1" y="845"/>
                    <a:pt x="1" y="863"/>
                  </a:cubicBezTo>
                  <a:lnTo>
                    <a:pt x="63" y="906"/>
                  </a:lnTo>
                  <a:cubicBezTo>
                    <a:pt x="63" y="906"/>
                    <a:pt x="213" y="603"/>
                    <a:pt x="239" y="603"/>
                  </a:cubicBezTo>
                  <a:cubicBezTo>
                    <a:pt x="240" y="603"/>
                    <a:pt x="240" y="603"/>
                    <a:pt x="241" y="604"/>
                  </a:cubicBezTo>
                  <a:cubicBezTo>
                    <a:pt x="260" y="604"/>
                    <a:pt x="183" y="983"/>
                    <a:pt x="222" y="1084"/>
                  </a:cubicBezTo>
                  <a:cubicBezTo>
                    <a:pt x="278" y="1261"/>
                    <a:pt x="619" y="1565"/>
                    <a:pt x="714" y="1565"/>
                  </a:cubicBezTo>
                  <a:cubicBezTo>
                    <a:pt x="716" y="1565"/>
                    <a:pt x="719" y="1565"/>
                    <a:pt x="721" y="1565"/>
                  </a:cubicBezTo>
                  <a:cubicBezTo>
                    <a:pt x="822" y="1565"/>
                    <a:pt x="784" y="1387"/>
                    <a:pt x="741" y="1147"/>
                  </a:cubicBezTo>
                  <a:lnTo>
                    <a:pt x="741" y="1147"/>
                  </a:lnTo>
                  <a:cubicBezTo>
                    <a:pt x="664" y="1166"/>
                    <a:pt x="601" y="1166"/>
                    <a:pt x="563" y="1166"/>
                  </a:cubicBezTo>
                  <a:cubicBezTo>
                    <a:pt x="323" y="1127"/>
                    <a:pt x="361" y="666"/>
                    <a:pt x="400" y="484"/>
                  </a:cubicBezTo>
                  <a:cubicBezTo>
                    <a:pt x="462" y="287"/>
                    <a:pt x="443" y="3"/>
                    <a:pt x="443" y="3"/>
                  </a:cubicBezTo>
                  <a:cubicBezTo>
                    <a:pt x="438" y="1"/>
                    <a:pt x="433" y="1"/>
                    <a:pt x="427" y="1"/>
                  </a:cubicBezTo>
                  <a:close/>
                </a:path>
              </a:pathLst>
            </a:custGeom>
            <a:solidFill>
              <a:srgbClr val="FF24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2199237" y="4592270"/>
              <a:ext cx="235176" cy="224479"/>
            </a:xfrm>
            <a:custGeom>
              <a:rect b="b" l="l" r="r" t="t"/>
              <a:pathLst>
                <a:path extrusionOk="0" h="1322" w="1385">
                  <a:moveTo>
                    <a:pt x="183" y="0"/>
                  </a:moveTo>
                  <a:lnTo>
                    <a:pt x="183" y="0"/>
                  </a:lnTo>
                  <a:cubicBezTo>
                    <a:pt x="1" y="44"/>
                    <a:pt x="222" y="1043"/>
                    <a:pt x="222" y="1043"/>
                  </a:cubicBezTo>
                  <a:cubicBezTo>
                    <a:pt x="241" y="1062"/>
                    <a:pt x="303" y="1062"/>
                    <a:pt x="303" y="1062"/>
                  </a:cubicBezTo>
                  <a:cubicBezTo>
                    <a:pt x="303" y="1062"/>
                    <a:pt x="284" y="663"/>
                    <a:pt x="323" y="663"/>
                  </a:cubicBezTo>
                  <a:cubicBezTo>
                    <a:pt x="342" y="663"/>
                    <a:pt x="462" y="1043"/>
                    <a:pt x="563" y="1144"/>
                  </a:cubicBezTo>
                  <a:cubicBezTo>
                    <a:pt x="673" y="1239"/>
                    <a:pt x="1019" y="1321"/>
                    <a:pt x="1200" y="1321"/>
                  </a:cubicBezTo>
                  <a:cubicBezTo>
                    <a:pt x="1249" y="1321"/>
                    <a:pt x="1285" y="1316"/>
                    <a:pt x="1303" y="1302"/>
                  </a:cubicBezTo>
                  <a:cubicBezTo>
                    <a:pt x="1384" y="1245"/>
                    <a:pt x="1245" y="1105"/>
                    <a:pt x="1082" y="923"/>
                  </a:cubicBezTo>
                  <a:lnTo>
                    <a:pt x="1062" y="904"/>
                  </a:lnTo>
                  <a:cubicBezTo>
                    <a:pt x="1024" y="961"/>
                    <a:pt x="961" y="1005"/>
                    <a:pt x="923" y="1024"/>
                  </a:cubicBezTo>
                  <a:cubicBezTo>
                    <a:pt x="898" y="1033"/>
                    <a:pt x="873" y="1038"/>
                    <a:pt x="849" y="1038"/>
                  </a:cubicBezTo>
                  <a:cubicBezTo>
                    <a:pt x="626" y="1038"/>
                    <a:pt x="456" y="646"/>
                    <a:pt x="404" y="481"/>
                  </a:cubicBezTo>
                  <a:cubicBezTo>
                    <a:pt x="342" y="265"/>
                    <a:pt x="183" y="1"/>
                    <a:pt x="183" y="0"/>
                  </a:cubicBezTo>
                  <a:close/>
                </a:path>
              </a:pathLst>
            </a:custGeom>
            <a:solidFill>
              <a:srgbClr val="FF24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1934175" y="2297224"/>
              <a:ext cx="262005" cy="480201"/>
            </a:xfrm>
            <a:custGeom>
              <a:rect b="b" l="l" r="r" t="t"/>
              <a:pathLst>
                <a:path extrusionOk="0" h="2828" w="1543">
                  <a:moveTo>
                    <a:pt x="744" y="1"/>
                  </a:moveTo>
                  <a:cubicBezTo>
                    <a:pt x="702" y="1"/>
                    <a:pt x="661" y="3"/>
                    <a:pt x="620" y="8"/>
                  </a:cubicBezTo>
                  <a:cubicBezTo>
                    <a:pt x="322" y="65"/>
                    <a:pt x="183" y="305"/>
                    <a:pt x="101" y="646"/>
                  </a:cubicBezTo>
                  <a:cubicBezTo>
                    <a:pt x="0" y="1007"/>
                    <a:pt x="140" y="1386"/>
                    <a:pt x="284" y="1727"/>
                  </a:cubicBezTo>
                  <a:cubicBezTo>
                    <a:pt x="462" y="2150"/>
                    <a:pt x="462" y="2631"/>
                    <a:pt x="462" y="2827"/>
                  </a:cubicBezTo>
                  <a:cubicBezTo>
                    <a:pt x="462" y="2770"/>
                    <a:pt x="620" y="2669"/>
                    <a:pt x="923" y="2289"/>
                  </a:cubicBezTo>
                  <a:cubicBezTo>
                    <a:pt x="1245" y="1867"/>
                    <a:pt x="1542" y="1247"/>
                    <a:pt x="1384" y="570"/>
                  </a:cubicBezTo>
                  <a:cubicBezTo>
                    <a:pt x="1341" y="406"/>
                    <a:pt x="1283" y="209"/>
                    <a:pt x="1163" y="108"/>
                  </a:cubicBezTo>
                  <a:cubicBezTo>
                    <a:pt x="1040" y="30"/>
                    <a:pt x="890" y="1"/>
                    <a:pt x="744" y="1"/>
                  </a:cubicBezTo>
                  <a:close/>
                </a:path>
              </a:pathLst>
            </a:custGeom>
            <a:solidFill>
              <a:srgbClr val="1716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2039452" y="2323713"/>
              <a:ext cx="98825" cy="100523"/>
            </a:xfrm>
            <a:custGeom>
              <a:rect b="b" l="l" r="r" t="t"/>
              <a:pathLst>
                <a:path extrusionOk="0" h="592" w="582">
                  <a:moveTo>
                    <a:pt x="439" y="0"/>
                  </a:moveTo>
                  <a:cubicBezTo>
                    <a:pt x="370" y="0"/>
                    <a:pt x="284" y="20"/>
                    <a:pt x="202" y="92"/>
                  </a:cubicBezTo>
                  <a:cubicBezTo>
                    <a:pt x="0" y="231"/>
                    <a:pt x="82" y="572"/>
                    <a:pt x="264" y="591"/>
                  </a:cubicBezTo>
                  <a:cubicBezTo>
                    <a:pt x="268" y="592"/>
                    <a:pt x="271" y="592"/>
                    <a:pt x="275" y="592"/>
                  </a:cubicBezTo>
                  <a:cubicBezTo>
                    <a:pt x="484" y="592"/>
                    <a:pt x="581" y="29"/>
                    <a:pt x="581" y="29"/>
                  </a:cubicBezTo>
                  <a:cubicBezTo>
                    <a:pt x="581" y="29"/>
                    <a:pt x="522" y="0"/>
                    <a:pt x="439" y="0"/>
                  </a:cubicBezTo>
                  <a:close/>
                </a:path>
              </a:pathLst>
            </a:custGeom>
            <a:solidFill>
              <a:srgbClr val="D2E6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2202463" y="2403690"/>
              <a:ext cx="183726" cy="343510"/>
            </a:xfrm>
            <a:custGeom>
              <a:rect b="b" l="l" r="r" t="t"/>
              <a:pathLst>
                <a:path extrusionOk="0" h="2023" w="1082">
                  <a:moveTo>
                    <a:pt x="842" y="0"/>
                  </a:moveTo>
                  <a:cubicBezTo>
                    <a:pt x="842" y="0"/>
                    <a:pt x="443" y="0"/>
                    <a:pt x="304" y="140"/>
                  </a:cubicBezTo>
                  <a:cubicBezTo>
                    <a:pt x="265" y="183"/>
                    <a:pt x="265" y="221"/>
                    <a:pt x="241" y="303"/>
                  </a:cubicBezTo>
                  <a:cubicBezTo>
                    <a:pt x="241" y="341"/>
                    <a:pt x="1" y="1144"/>
                    <a:pt x="265" y="1240"/>
                  </a:cubicBezTo>
                  <a:cubicBezTo>
                    <a:pt x="265" y="1240"/>
                    <a:pt x="304" y="1600"/>
                    <a:pt x="601" y="1744"/>
                  </a:cubicBezTo>
                  <a:lnTo>
                    <a:pt x="625" y="2023"/>
                  </a:lnTo>
                  <a:cubicBezTo>
                    <a:pt x="645" y="2023"/>
                    <a:pt x="645" y="1763"/>
                    <a:pt x="664" y="1763"/>
                  </a:cubicBezTo>
                  <a:cubicBezTo>
                    <a:pt x="765" y="1763"/>
                    <a:pt x="904" y="1744"/>
                    <a:pt x="923" y="1720"/>
                  </a:cubicBezTo>
                  <a:cubicBezTo>
                    <a:pt x="1063" y="1662"/>
                    <a:pt x="1082" y="1461"/>
                    <a:pt x="1063" y="841"/>
                  </a:cubicBezTo>
                  <a:cubicBezTo>
                    <a:pt x="1024" y="221"/>
                    <a:pt x="842" y="0"/>
                    <a:pt x="842" y="0"/>
                  </a:cubicBezTo>
                  <a:close/>
                </a:path>
              </a:pathLst>
            </a:custGeom>
            <a:solidFill>
              <a:srgbClr val="FFB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2111109" y="2416765"/>
              <a:ext cx="204103" cy="365245"/>
            </a:xfrm>
            <a:custGeom>
              <a:rect b="b" l="l" r="r" t="t"/>
              <a:pathLst>
                <a:path extrusionOk="0" h="2151" w="1202">
                  <a:moveTo>
                    <a:pt x="717" y="0"/>
                  </a:moveTo>
                  <a:cubicBezTo>
                    <a:pt x="572" y="0"/>
                    <a:pt x="299" y="189"/>
                    <a:pt x="222" y="303"/>
                  </a:cubicBezTo>
                  <a:cubicBezTo>
                    <a:pt x="82" y="562"/>
                    <a:pt x="1" y="745"/>
                    <a:pt x="121" y="985"/>
                  </a:cubicBezTo>
                  <a:cubicBezTo>
                    <a:pt x="121" y="985"/>
                    <a:pt x="203" y="1206"/>
                    <a:pt x="342" y="1283"/>
                  </a:cubicBezTo>
                  <a:cubicBezTo>
                    <a:pt x="342" y="1283"/>
                    <a:pt x="299" y="1307"/>
                    <a:pt x="323" y="1427"/>
                  </a:cubicBezTo>
                  <a:cubicBezTo>
                    <a:pt x="323" y="1465"/>
                    <a:pt x="299" y="1643"/>
                    <a:pt x="279" y="1787"/>
                  </a:cubicBezTo>
                  <a:cubicBezTo>
                    <a:pt x="261" y="1842"/>
                    <a:pt x="549" y="2151"/>
                    <a:pt x="902" y="2151"/>
                  </a:cubicBezTo>
                  <a:cubicBezTo>
                    <a:pt x="921" y="2151"/>
                    <a:pt x="941" y="2150"/>
                    <a:pt x="962" y="2147"/>
                  </a:cubicBezTo>
                  <a:cubicBezTo>
                    <a:pt x="1043" y="2123"/>
                    <a:pt x="1139" y="2066"/>
                    <a:pt x="1163" y="1984"/>
                  </a:cubicBezTo>
                  <a:cubicBezTo>
                    <a:pt x="1183" y="1927"/>
                    <a:pt x="1183" y="1864"/>
                    <a:pt x="1183" y="1826"/>
                  </a:cubicBezTo>
                  <a:cubicBezTo>
                    <a:pt x="1202" y="1744"/>
                    <a:pt x="1202" y="1686"/>
                    <a:pt x="1202" y="1686"/>
                  </a:cubicBezTo>
                  <a:cubicBezTo>
                    <a:pt x="1183" y="1643"/>
                    <a:pt x="1120" y="1624"/>
                    <a:pt x="1101" y="1585"/>
                  </a:cubicBezTo>
                  <a:cubicBezTo>
                    <a:pt x="1043" y="1547"/>
                    <a:pt x="1000" y="1485"/>
                    <a:pt x="981" y="1427"/>
                  </a:cubicBezTo>
                  <a:cubicBezTo>
                    <a:pt x="899" y="1326"/>
                    <a:pt x="861" y="1187"/>
                    <a:pt x="842" y="1067"/>
                  </a:cubicBezTo>
                  <a:cubicBezTo>
                    <a:pt x="779" y="846"/>
                    <a:pt x="779" y="605"/>
                    <a:pt x="779" y="365"/>
                  </a:cubicBezTo>
                  <a:lnTo>
                    <a:pt x="779" y="226"/>
                  </a:lnTo>
                  <a:cubicBezTo>
                    <a:pt x="838" y="60"/>
                    <a:pt x="798" y="0"/>
                    <a:pt x="717" y="0"/>
                  </a:cubicBezTo>
                  <a:close/>
                </a:path>
              </a:pathLst>
            </a:custGeom>
            <a:solidFill>
              <a:srgbClr val="FFB3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2039452" y="2314204"/>
              <a:ext cx="310059" cy="344869"/>
            </a:xfrm>
            <a:custGeom>
              <a:rect b="b" l="l" r="r" t="t"/>
              <a:pathLst>
                <a:path extrusionOk="0" h="2031" w="1826">
                  <a:moveTo>
                    <a:pt x="858" y="1"/>
                  </a:moveTo>
                  <a:cubicBezTo>
                    <a:pt x="594" y="1"/>
                    <a:pt x="400" y="82"/>
                    <a:pt x="303" y="249"/>
                  </a:cubicBezTo>
                  <a:cubicBezTo>
                    <a:pt x="101" y="546"/>
                    <a:pt x="0" y="950"/>
                    <a:pt x="101" y="1310"/>
                  </a:cubicBezTo>
                  <a:cubicBezTo>
                    <a:pt x="240" y="1810"/>
                    <a:pt x="644" y="1829"/>
                    <a:pt x="745" y="2031"/>
                  </a:cubicBezTo>
                  <a:cubicBezTo>
                    <a:pt x="764" y="1988"/>
                    <a:pt x="764" y="1887"/>
                    <a:pt x="764" y="1887"/>
                  </a:cubicBezTo>
                  <a:cubicBezTo>
                    <a:pt x="764" y="1887"/>
                    <a:pt x="701" y="1848"/>
                    <a:pt x="682" y="1848"/>
                  </a:cubicBezTo>
                  <a:cubicBezTo>
                    <a:pt x="663" y="1829"/>
                    <a:pt x="644" y="1791"/>
                    <a:pt x="625" y="1767"/>
                  </a:cubicBezTo>
                  <a:cubicBezTo>
                    <a:pt x="601" y="1728"/>
                    <a:pt x="562" y="1671"/>
                    <a:pt x="562" y="1627"/>
                  </a:cubicBezTo>
                  <a:lnTo>
                    <a:pt x="562" y="1589"/>
                  </a:lnTo>
                  <a:cubicBezTo>
                    <a:pt x="543" y="1526"/>
                    <a:pt x="581" y="1450"/>
                    <a:pt x="644" y="1430"/>
                  </a:cubicBezTo>
                  <a:cubicBezTo>
                    <a:pt x="660" y="1424"/>
                    <a:pt x="676" y="1421"/>
                    <a:pt x="692" y="1421"/>
                  </a:cubicBezTo>
                  <a:cubicBezTo>
                    <a:pt x="734" y="1421"/>
                    <a:pt x="775" y="1441"/>
                    <a:pt x="802" y="1469"/>
                  </a:cubicBezTo>
                  <a:cubicBezTo>
                    <a:pt x="841" y="1488"/>
                    <a:pt x="903" y="1570"/>
                    <a:pt x="922" y="1608"/>
                  </a:cubicBezTo>
                  <a:cubicBezTo>
                    <a:pt x="1004" y="1589"/>
                    <a:pt x="985" y="1406"/>
                    <a:pt x="985" y="1349"/>
                  </a:cubicBezTo>
                  <a:cubicBezTo>
                    <a:pt x="985" y="1229"/>
                    <a:pt x="1023" y="1109"/>
                    <a:pt x="1081" y="988"/>
                  </a:cubicBezTo>
                  <a:cubicBezTo>
                    <a:pt x="1124" y="888"/>
                    <a:pt x="1182" y="767"/>
                    <a:pt x="1264" y="686"/>
                  </a:cubicBezTo>
                  <a:cubicBezTo>
                    <a:pt x="1345" y="628"/>
                    <a:pt x="1422" y="590"/>
                    <a:pt x="1523" y="566"/>
                  </a:cubicBezTo>
                  <a:cubicBezTo>
                    <a:pt x="1542" y="566"/>
                    <a:pt x="1802" y="527"/>
                    <a:pt x="1802" y="527"/>
                  </a:cubicBezTo>
                  <a:cubicBezTo>
                    <a:pt x="1826" y="349"/>
                    <a:pt x="1585" y="128"/>
                    <a:pt x="1244" y="47"/>
                  </a:cubicBezTo>
                  <a:cubicBezTo>
                    <a:pt x="1104" y="16"/>
                    <a:pt x="974" y="1"/>
                    <a:pt x="858" y="1"/>
                  </a:cubicBezTo>
                  <a:close/>
                </a:path>
              </a:pathLst>
            </a:custGeom>
            <a:solidFill>
              <a:srgbClr val="180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2233537" y="2685901"/>
              <a:ext cx="81675" cy="40922"/>
            </a:xfrm>
            <a:custGeom>
              <a:rect b="b" l="l" r="r" t="t"/>
              <a:pathLst>
                <a:path extrusionOk="0" h="241" w="48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78" y="202"/>
                    <a:pt x="462" y="241"/>
                  </a:cubicBezTo>
                  <a:cubicBezTo>
                    <a:pt x="481" y="159"/>
                    <a:pt x="481" y="101"/>
                    <a:pt x="481" y="101"/>
                  </a:cubicBezTo>
                  <a:cubicBezTo>
                    <a:pt x="322" y="82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141334" y="2576549"/>
              <a:ext cx="40922" cy="42620"/>
            </a:xfrm>
            <a:custGeom>
              <a:rect b="b" l="l" r="r" t="t"/>
              <a:pathLst>
                <a:path extrusionOk="0" h="251" w="241">
                  <a:moveTo>
                    <a:pt x="134" y="0"/>
                  </a:moveTo>
                  <a:cubicBezTo>
                    <a:pt x="125" y="0"/>
                    <a:pt x="114" y="2"/>
                    <a:pt x="101" y="5"/>
                  </a:cubicBezTo>
                  <a:cubicBezTo>
                    <a:pt x="1" y="25"/>
                    <a:pt x="63" y="145"/>
                    <a:pt x="101" y="183"/>
                  </a:cubicBezTo>
                  <a:cubicBezTo>
                    <a:pt x="117" y="215"/>
                    <a:pt x="137" y="250"/>
                    <a:pt x="165" y="250"/>
                  </a:cubicBezTo>
                  <a:cubicBezTo>
                    <a:pt x="171" y="250"/>
                    <a:pt x="177" y="249"/>
                    <a:pt x="183" y="246"/>
                  </a:cubicBezTo>
                  <a:cubicBezTo>
                    <a:pt x="241" y="246"/>
                    <a:pt x="183" y="164"/>
                    <a:pt x="183" y="145"/>
                  </a:cubicBezTo>
                  <a:cubicBezTo>
                    <a:pt x="202" y="126"/>
                    <a:pt x="202" y="126"/>
                    <a:pt x="222" y="126"/>
                  </a:cubicBezTo>
                  <a:lnTo>
                    <a:pt x="222" y="102"/>
                  </a:lnTo>
                  <a:cubicBezTo>
                    <a:pt x="205" y="53"/>
                    <a:pt x="189" y="0"/>
                    <a:pt x="134" y="0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2169012" y="2631225"/>
              <a:ext cx="30395" cy="20546"/>
            </a:xfrm>
            <a:custGeom>
              <a:rect b="b" l="l" r="r" t="t"/>
              <a:pathLst>
                <a:path extrusionOk="0" h="121" w="179">
                  <a:moveTo>
                    <a:pt x="140" y="1"/>
                  </a:moveTo>
                  <a:lnTo>
                    <a:pt x="140" y="1"/>
                  </a:lnTo>
                  <a:cubicBezTo>
                    <a:pt x="140" y="1"/>
                    <a:pt x="119" y="35"/>
                    <a:pt x="67" y="35"/>
                  </a:cubicBezTo>
                  <a:cubicBezTo>
                    <a:pt x="49" y="35"/>
                    <a:pt x="27" y="31"/>
                    <a:pt x="1" y="20"/>
                  </a:cubicBezTo>
                  <a:lnTo>
                    <a:pt x="1" y="20"/>
                  </a:lnTo>
                  <a:cubicBezTo>
                    <a:pt x="1" y="20"/>
                    <a:pt x="1" y="121"/>
                    <a:pt x="78" y="121"/>
                  </a:cubicBezTo>
                  <a:cubicBezTo>
                    <a:pt x="179" y="10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ED9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26"/>
          <p:cNvGrpSpPr/>
          <p:nvPr/>
        </p:nvGrpSpPr>
        <p:grpSpPr>
          <a:xfrm>
            <a:off x="914506" y="2043476"/>
            <a:ext cx="2333578" cy="1563325"/>
            <a:chOff x="914506" y="2297214"/>
            <a:chExt cx="2333578" cy="1563325"/>
          </a:xfrm>
        </p:grpSpPr>
        <p:sp>
          <p:nvSpPr>
            <p:cNvPr id="147" name="Google Shape;147;p26"/>
            <p:cNvSpPr/>
            <p:nvPr/>
          </p:nvSpPr>
          <p:spPr>
            <a:xfrm>
              <a:off x="2467975" y="2297214"/>
              <a:ext cx="665076" cy="1368457"/>
            </a:xfrm>
            <a:custGeom>
              <a:rect b="b" l="l" r="r" t="t"/>
              <a:pathLst>
                <a:path extrusionOk="0" h="12718" w="6181">
                  <a:moveTo>
                    <a:pt x="6180" y="0"/>
                  </a:moveTo>
                  <a:cubicBezTo>
                    <a:pt x="6155" y="1161"/>
                    <a:pt x="5398" y="2336"/>
                    <a:pt x="3865" y="3219"/>
                  </a:cubicBezTo>
                  <a:cubicBezTo>
                    <a:pt x="2775" y="3849"/>
                    <a:pt x="1428" y="4268"/>
                    <a:pt x="1" y="4440"/>
                  </a:cubicBezTo>
                  <a:lnTo>
                    <a:pt x="1" y="12718"/>
                  </a:lnTo>
                  <a:cubicBezTo>
                    <a:pt x="1408" y="12531"/>
                    <a:pt x="2750" y="12132"/>
                    <a:pt x="3845" y="11477"/>
                  </a:cubicBezTo>
                  <a:cubicBezTo>
                    <a:pt x="5378" y="10594"/>
                    <a:pt x="6135" y="9439"/>
                    <a:pt x="6135" y="8263"/>
                  </a:cubicBezTo>
                  <a:lnTo>
                    <a:pt x="6180" y="0"/>
                  </a:lnTo>
                  <a:close/>
                </a:path>
              </a:pathLst>
            </a:custGeom>
            <a:solidFill>
              <a:srgbClr val="8F79F9">
                <a:alpha val="2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2745915" y="2652734"/>
              <a:ext cx="502169" cy="1031454"/>
            </a:xfrm>
            <a:custGeom>
              <a:rect b="b" l="l" r="r" t="t"/>
              <a:pathLst>
                <a:path extrusionOk="0" h="9586" w="4667">
                  <a:moveTo>
                    <a:pt x="4667" y="1"/>
                  </a:moveTo>
                  <a:lnTo>
                    <a:pt x="4667" y="13"/>
                  </a:lnTo>
                  <a:lnTo>
                    <a:pt x="4667" y="13"/>
                  </a:lnTo>
                  <a:cubicBezTo>
                    <a:pt x="4667" y="9"/>
                    <a:pt x="4667" y="5"/>
                    <a:pt x="4667" y="1"/>
                  </a:cubicBezTo>
                  <a:close/>
                  <a:moveTo>
                    <a:pt x="4667" y="13"/>
                  </a:moveTo>
                  <a:cubicBezTo>
                    <a:pt x="4661" y="866"/>
                    <a:pt x="4071" y="1744"/>
                    <a:pt x="2941" y="2417"/>
                  </a:cubicBezTo>
                  <a:cubicBezTo>
                    <a:pt x="2104" y="2901"/>
                    <a:pt x="1075" y="3214"/>
                    <a:pt x="0" y="3340"/>
                  </a:cubicBezTo>
                  <a:lnTo>
                    <a:pt x="0" y="9585"/>
                  </a:lnTo>
                  <a:cubicBezTo>
                    <a:pt x="1075" y="9459"/>
                    <a:pt x="2084" y="9141"/>
                    <a:pt x="2921" y="8657"/>
                  </a:cubicBezTo>
                  <a:cubicBezTo>
                    <a:pt x="4076" y="7986"/>
                    <a:pt x="4646" y="7123"/>
                    <a:pt x="4646" y="6241"/>
                  </a:cubicBezTo>
                  <a:lnTo>
                    <a:pt x="4667" y="13"/>
                  </a:lnTo>
                  <a:close/>
                </a:path>
              </a:pathLst>
            </a:custGeom>
            <a:solidFill>
              <a:srgbClr val="FF248A">
                <a:alpha val="2470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1266798" y="2327020"/>
              <a:ext cx="769232" cy="1384274"/>
            </a:xfrm>
            <a:custGeom>
              <a:rect b="b" l="l" r="r" t="t"/>
              <a:pathLst>
                <a:path extrusionOk="0" h="12865" w="7149">
                  <a:moveTo>
                    <a:pt x="41" y="1"/>
                  </a:moveTo>
                  <a:lnTo>
                    <a:pt x="20" y="8279"/>
                  </a:lnTo>
                  <a:cubicBezTo>
                    <a:pt x="0" y="9459"/>
                    <a:pt x="777" y="10635"/>
                    <a:pt x="2356" y="11538"/>
                  </a:cubicBezTo>
                  <a:cubicBezTo>
                    <a:pt x="3678" y="12314"/>
                    <a:pt x="5383" y="12758"/>
                    <a:pt x="7148" y="12864"/>
                  </a:cubicBezTo>
                  <a:lnTo>
                    <a:pt x="7148" y="4581"/>
                  </a:lnTo>
                  <a:cubicBezTo>
                    <a:pt x="5403" y="4475"/>
                    <a:pt x="3698" y="4036"/>
                    <a:pt x="2376" y="3280"/>
                  </a:cubicBezTo>
                  <a:cubicBezTo>
                    <a:pt x="822" y="2372"/>
                    <a:pt x="41" y="1176"/>
                    <a:pt x="41" y="1"/>
                  </a:cubicBezTo>
                  <a:close/>
                </a:path>
              </a:pathLst>
            </a:custGeom>
            <a:solidFill>
              <a:srgbClr val="1501A9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914506" y="2476373"/>
              <a:ext cx="766542" cy="1384166"/>
            </a:xfrm>
            <a:custGeom>
              <a:rect b="b" l="l" r="r" t="t"/>
              <a:pathLst>
                <a:path extrusionOk="0" h="12864" w="7124">
                  <a:moveTo>
                    <a:pt x="21" y="0"/>
                  </a:moveTo>
                  <a:lnTo>
                    <a:pt x="1" y="8278"/>
                  </a:lnTo>
                  <a:cubicBezTo>
                    <a:pt x="1" y="9459"/>
                    <a:pt x="778" y="10634"/>
                    <a:pt x="2331" y="11537"/>
                  </a:cubicBezTo>
                  <a:cubicBezTo>
                    <a:pt x="3678" y="12314"/>
                    <a:pt x="5378" y="12758"/>
                    <a:pt x="7124" y="12864"/>
                  </a:cubicBezTo>
                  <a:lnTo>
                    <a:pt x="7124" y="4581"/>
                  </a:lnTo>
                  <a:cubicBezTo>
                    <a:pt x="5378" y="4475"/>
                    <a:pt x="3698" y="4036"/>
                    <a:pt x="2352" y="3279"/>
                  </a:cubicBezTo>
                  <a:cubicBezTo>
                    <a:pt x="798" y="2371"/>
                    <a:pt x="21" y="1196"/>
                    <a:pt x="21" y="0"/>
                  </a:cubicBezTo>
                  <a:close/>
                </a:path>
              </a:pathLst>
            </a:custGeom>
            <a:solidFill>
              <a:srgbClr val="8F79F9">
                <a:alpha val="3294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26"/>
          <p:cNvSpPr/>
          <p:nvPr/>
        </p:nvSpPr>
        <p:spPr>
          <a:xfrm>
            <a:off x="1213426" y="1522241"/>
            <a:ext cx="1868366" cy="985293"/>
          </a:xfrm>
          <a:custGeom>
            <a:rect b="b" l="l" r="r" t="t"/>
            <a:pathLst>
              <a:path extrusionOk="0" h="9157" w="17364">
                <a:moveTo>
                  <a:pt x="8651" y="82"/>
                </a:moveTo>
                <a:cubicBezTo>
                  <a:pt x="10640" y="82"/>
                  <a:pt x="12631" y="523"/>
                  <a:pt x="14145" y="1406"/>
                </a:cubicBezTo>
                <a:cubicBezTo>
                  <a:pt x="17197" y="3151"/>
                  <a:pt x="17217" y="6006"/>
                  <a:pt x="14190" y="7752"/>
                </a:cubicBezTo>
                <a:cubicBezTo>
                  <a:pt x="12672" y="8637"/>
                  <a:pt x="10679" y="9078"/>
                  <a:pt x="8685" y="9078"/>
                </a:cubicBezTo>
                <a:cubicBezTo>
                  <a:pt x="6702" y="9078"/>
                  <a:pt x="4717" y="8642"/>
                  <a:pt x="3198" y="7772"/>
                </a:cubicBezTo>
                <a:cubicBezTo>
                  <a:pt x="172" y="6006"/>
                  <a:pt x="146" y="3151"/>
                  <a:pt x="3173" y="1406"/>
                </a:cubicBezTo>
                <a:cubicBezTo>
                  <a:pt x="4676" y="523"/>
                  <a:pt x="6663" y="82"/>
                  <a:pt x="8651" y="82"/>
                </a:cubicBezTo>
                <a:close/>
                <a:moveTo>
                  <a:pt x="8654" y="1"/>
                </a:moveTo>
                <a:cubicBezTo>
                  <a:pt x="6628" y="1"/>
                  <a:pt x="4606" y="447"/>
                  <a:pt x="3072" y="1340"/>
                </a:cubicBezTo>
                <a:cubicBezTo>
                  <a:pt x="0" y="3126"/>
                  <a:pt x="0" y="6026"/>
                  <a:pt x="3112" y="7817"/>
                </a:cubicBezTo>
                <a:cubicBezTo>
                  <a:pt x="4656" y="8710"/>
                  <a:pt x="6684" y="9157"/>
                  <a:pt x="8710" y="9157"/>
                </a:cubicBezTo>
                <a:cubicBezTo>
                  <a:pt x="10736" y="9157"/>
                  <a:pt x="12760" y="8710"/>
                  <a:pt x="14296" y="7817"/>
                </a:cubicBezTo>
                <a:cubicBezTo>
                  <a:pt x="17363" y="6026"/>
                  <a:pt x="17343" y="3126"/>
                  <a:pt x="14251" y="1340"/>
                </a:cubicBezTo>
                <a:cubicBezTo>
                  <a:pt x="12707" y="447"/>
                  <a:pt x="10679" y="1"/>
                  <a:pt x="8654" y="1"/>
                </a:cubicBezTo>
                <a:close/>
              </a:path>
            </a:pathLst>
          </a:custGeom>
          <a:solidFill>
            <a:srgbClr val="FF24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665091" y="394803"/>
            <a:ext cx="1398813" cy="54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Abstract </a:t>
            </a:r>
            <a:endParaRPr/>
          </a:p>
        </p:txBody>
      </p:sp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3733857" y="1413949"/>
            <a:ext cx="4822718" cy="1109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This project’s objective is to help the customer with their hotel reservations and helping the hotel with their regular tasks, which includes maintaining a database that stores customer information and services provided from all the different branches</a:t>
            </a:r>
            <a:r>
              <a:rPr lang="en-GB"/>
              <a:t>.</a:t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3743967" y="2565101"/>
            <a:ext cx="597432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survive in a competitive market, a hotel must have at least two things: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3849945" y="2842100"/>
            <a:ext cx="42440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Have an online presence that facilitates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the reservation process for visitors.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3849946" y="3465521"/>
            <a:ext cx="49701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 startAt="2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Provide exceptional customer service to help the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customers with their queries/issues.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238755" y="412584"/>
            <a:ext cx="2272097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black screen with yellow text&#10;&#10;Description automatically generated" id="277" name="Google Shape;27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55" y="1100154"/>
            <a:ext cx="7772399" cy="111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750" y="2428550"/>
            <a:ext cx="5124419" cy="23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261239" y="457555"/>
            <a:ext cx="2212138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shot of a computer program&#10;&#10;Description automatically generated" id="284" name="Google Shape;28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89" y="1072273"/>
            <a:ext cx="7772398" cy="109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5"/>
          <p:cNvPicPr preferRelativeResize="0"/>
          <p:nvPr/>
        </p:nvPicPr>
        <p:blipFill rotWithShape="1">
          <a:blip r:embed="rId4">
            <a:alphaModFix/>
          </a:blip>
          <a:srcRect b="0" l="0" r="-10656" t="0"/>
          <a:stretch/>
        </p:blipFill>
        <p:spPr>
          <a:xfrm>
            <a:off x="152400" y="2303075"/>
            <a:ext cx="3843275" cy="25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209863" y="540000"/>
            <a:ext cx="2068642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descr="A screen shot of a computer&#10;&#10;Description automatically generated" id="291" name="Google Shape;2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863" y="1179441"/>
            <a:ext cx="7772398" cy="154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75" y="2975046"/>
            <a:ext cx="46672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277318" y="465050"/>
            <a:ext cx="2166079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25" y="2829100"/>
            <a:ext cx="6093374" cy="18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25" y="1095050"/>
            <a:ext cx="8195000" cy="14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276229" y="517515"/>
            <a:ext cx="2167168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515"/>
            <a:ext cx="8839203" cy="83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36250"/>
            <a:ext cx="8477851" cy="19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>
            <p:ph type="title"/>
          </p:nvPr>
        </p:nvSpPr>
        <p:spPr>
          <a:xfrm>
            <a:off x="276229" y="517515"/>
            <a:ext cx="21672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525"/>
            <a:ext cx="8521175" cy="12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54425"/>
            <a:ext cx="5923150" cy="22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title"/>
          </p:nvPr>
        </p:nvSpPr>
        <p:spPr>
          <a:xfrm>
            <a:off x="276229" y="517515"/>
            <a:ext cx="21672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319" name="Google Shape;3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2571750"/>
            <a:ext cx="6283725" cy="22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25" y="995125"/>
            <a:ext cx="8061652" cy="1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276229" y="517515"/>
            <a:ext cx="21672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326" name="Google Shape;326;p51"/>
          <p:cNvPicPr preferRelativeResize="0"/>
          <p:nvPr/>
        </p:nvPicPr>
        <p:blipFill rotWithShape="1">
          <a:blip r:embed="rId3">
            <a:alphaModFix/>
          </a:blip>
          <a:srcRect b="-5180" l="0" r="0" t="5180"/>
          <a:stretch/>
        </p:blipFill>
        <p:spPr>
          <a:xfrm>
            <a:off x="152400" y="1147525"/>
            <a:ext cx="8228124" cy="12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01575"/>
            <a:ext cx="70675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type="title"/>
          </p:nvPr>
        </p:nvSpPr>
        <p:spPr>
          <a:xfrm>
            <a:off x="276229" y="517515"/>
            <a:ext cx="21672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Questions</a:t>
            </a:r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525"/>
            <a:ext cx="8015052" cy="9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5925"/>
            <a:ext cx="7784825" cy="25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hape&#10;&#10;Description automatically generated" id="339" name="Google Shape;33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005" y="129356"/>
            <a:ext cx="6189714" cy="470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3"/>
          <p:cNvSpPr txBox="1"/>
          <p:nvPr/>
        </p:nvSpPr>
        <p:spPr>
          <a:xfrm>
            <a:off x="1423197" y="8779835"/>
            <a:ext cx="67654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This Photo</a:t>
            </a: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Unknown Author is licensed under </a:t>
            </a:r>
            <a:r>
              <a:rPr b="0" i="0" lang="en-GB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 BY-NC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478597" y="487180"/>
            <a:ext cx="1672492" cy="5529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478597" y="1464950"/>
            <a:ext cx="7704000" cy="3131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The main objective is to create a centralized system for a chain of hotels.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Centralized System contains all the rates of each hotel room depending on whether it is peak season/offseason. 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Customer must pay the bill during check-out for all the services used.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Customer can make reservations and pay before check-in. Cancellation charges will be applied if not canceled before check-in time. 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A single customer can have multiple reservations in a single booking. customers can check out whenever they want to, but extending their stay is subject to availability.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sz="1400"/>
              <a:t>Customers can update their reservations before checkin.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en-GB"/>
            </a:b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575994" y="180139"/>
            <a:ext cx="2189691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ER Diagram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25" y="106150"/>
            <a:ext cx="3740075" cy="46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576001" y="180150"/>
            <a:ext cx="24399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ER Description</a:t>
            </a:r>
            <a:endParaRPr/>
          </a:p>
        </p:txBody>
      </p:sp>
      <p:sp>
        <p:nvSpPr>
          <p:cNvPr id="174" name="Google Shape;174;p29"/>
          <p:cNvSpPr txBox="1"/>
          <p:nvPr/>
        </p:nvSpPr>
        <p:spPr>
          <a:xfrm>
            <a:off x="576000" y="565225"/>
            <a:ext cx="8239200" cy="46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Hotel has one-to-many relationship with Room. This means that a hotel can have many rooms, but a room can only belong to one hotel. (Hotel_id)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Room Type has one-to-many relationship with Room. This means that a room type can be associated with many rooms, but a room can only have one room type. (Room_type_id)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 has one-to-many relationship with Reservation. This means that a guest can make many reservations, but a reservation can only be made by one guest. (Guest_id)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 has one-to-many relationship with Rooms_booked. This means that a reservation can be made for many rooms, but a room can only be included in one reservation. (Reservation_id)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 has one-to-one relationship with Cancellation. This means that a reservation can have at most one cancellation, and a cancellation can only be associated with one reservation. (Reservation_id)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 has one-to-one relationship with Invoice. This means that a reservation can have at most one invoice, and an invoice can only be issued for one reservation. (Reservation_id)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 has one-to-many relationship with Hotel_services_used. This means that a reservation can have many service uses, but a service use can only be associated with one reservation. (Reservation_id)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576000" y="180150"/>
            <a:ext cx="2356500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ER Description</a:t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575993" y="657739"/>
            <a:ext cx="8239233" cy="2657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Hotel_service has one-to-many relationship with Hotel_service_used. This means that a hotel service can be used many times by guests, but a service use can only be associated with one hotel service. (Hotel_service_id)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Payment has one to-one-relationship with Invoice. This means a single payment is used for a single invoice. (Invoice_id)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Hotel has one-to-many relationship with Hotel_services_used. This means one hotel has many hotel services for the guests. (Hotel_id)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Hotel has one-to-many relationship with Reservation. This means that single hotel can have multiple reservations. (Hotel_id)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580628" y="639450"/>
            <a:ext cx="1742847" cy="47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SQL CODES </a:t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1142675" y="3668586"/>
            <a:ext cx="2224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1142668" y="2712262"/>
            <a:ext cx="2224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1142668" y="23197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1142675" y="3276025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457396" y="1502818"/>
            <a:ext cx="77445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have created the database named </a:t>
            </a:r>
            <a:r>
              <a:rPr lang="en-GB">
                <a:solidFill>
                  <a:schemeClr val="lt1"/>
                </a:solidFill>
              </a:rPr>
              <a:t>“A”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created different tables like Hotel, Guest, Room_Type, Rooms, Hotel_Services, Reservation (which has a computed column based on a function which calculates number of days stayed using the check in and checkout dates), Cancelation, Rooms_Booked, Hotel_Services_Used, Invoice, Payments. These tables has many different attributes as per hotel’s requirement.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702086" y="373308"/>
            <a:ext cx="1069203" cy="3982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DDLs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3278"/>
          <a:stretch/>
        </p:blipFill>
        <p:spPr>
          <a:xfrm>
            <a:off x="693275" y="1146500"/>
            <a:ext cx="2447500" cy="33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0878" y="909928"/>
            <a:ext cx="4559852" cy="353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075" y="909925"/>
            <a:ext cx="1069225" cy="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524161" y="400721"/>
            <a:ext cx="870420" cy="3505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DDLs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161" y="890312"/>
            <a:ext cx="4154310" cy="3979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Center Company Profile by Slidesgo">
  <a:themeElements>
    <a:clrScheme name="Simple Light">
      <a:dk1>
        <a:srgbClr val="000000"/>
      </a:dk1>
      <a:lt1>
        <a:srgbClr val="FFFFFF"/>
      </a:lt1>
      <a:dk2>
        <a:srgbClr val="17163E"/>
      </a:dk2>
      <a:lt2>
        <a:srgbClr val="180175"/>
      </a:lt2>
      <a:accent1>
        <a:srgbClr val="1501A9"/>
      </a:accent1>
      <a:accent2>
        <a:srgbClr val="8C74F9"/>
      </a:accent2>
      <a:accent3>
        <a:srgbClr val="AD95E6"/>
      </a:accent3>
      <a:accent4>
        <a:srgbClr val="B0A1FB"/>
      </a:accent4>
      <a:accent5>
        <a:srgbClr val="FF248A"/>
      </a:accent5>
      <a:accent6>
        <a:srgbClr val="4CEEF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